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</p:sldMasterIdLst>
  <p:notesMasterIdLst>
    <p:notesMasterId r:id="rId16"/>
  </p:notesMasterIdLst>
  <p:handoutMasterIdLst>
    <p:handoutMasterId r:id="rId17"/>
  </p:handoutMasterIdLst>
  <p:sldIdLst>
    <p:sldId id="2147469865" r:id="rId5"/>
    <p:sldId id="2147469866" r:id="rId6"/>
    <p:sldId id="2147469840" r:id="rId7"/>
    <p:sldId id="2147307898" r:id="rId8"/>
    <p:sldId id="2147308010" r:id="rId9"/>
    <p:sldId id="286" r:id="rId10"/>
    <p:sldId id="2147307863" r:id="rId11"/>
    <p:sldId id="2147307864" r:id="rId12"/>
    <p:sldId id="2147307865" r:id="rId13"/>
    <p:sldId id="2147307867" r:id="rId14"/>
    <p:sldId id="2147307873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Basic Slides" id="{86C7A0FD-443A-4222-BF07-B2F92E6170D7}">
          <p14:sldIdLst>
            <p14:sldId id="2147469865"/>
            <p14:sldId id="2147469866"/>
            <p14:sldId id="2147469840"/>
            <p14:sldId id="2147307898"/>
            <p14:sldId id="2147308010"/>
            <p14:sldId id="286"/>
            <p14:sldId id="2147307863"/>
            <p14:sldId id="2147307864"/>
            <p14:sldId id="2147307865"/>
            <p14:sldId id="2147307867"/>
            <p14:sldId id="2147307873"/>
          </p14:sldIdLst>
        </p14:section>
        <p14:section name="Basic Slides" id="{7CB460DC-BEB2-6849-96DF-9FBAB807E3D1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6DD8095-5872-2DA3-CAA1-3FF331536250}" name="Shivam Girdhar" initials="SG" userId="S::Shivam.Girdhar@gartner.com::a60cc15d-f8ef-4ebb-8653-d9fcd38ad919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rishna" initials="K" lastIdx="1" clrIdx="0">
    <p:extLst>
      <p:ext uri="{19B8F6BF-5375-455C-9EA6-DF929625EA0E}">
        <p15:presenceInfo xmlns:p15="http://schemas.microsoft.com/office/powerpoint/2012/main" userId="87aea89487c01b4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7545D"/>
    <a:srgbClr val="148B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1831" autoAdjust="0"/>
    <p:restoredTop sz="95034" autoAdjust="0"/>
  </p:normalViewPr>
  <p:slideViewPr>
    <p:cSldViewPr snapToGrid="0" showGuides="1">
      <p:cViewPr varScale="1">
        <p:scale>
          <a:sx n="101" d="100"/>
          <a:sy n="101" d="100"/>
        </p:scale>
        <p:origin x="600" y="9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notesViewPr>
    <p:cSldViewPr snapToGrid="0">
      <p:cViewPr varScale="1">
        <p:scale>
          <a:sx n="94" d="100"/>
          <a:sy n="94" d="100"/>
        </p:scale>
        <p:origin x="3752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22152ED-C236-4CBE-B306-30DF3AF81FF4}" type="doc">
      <dgm:prSet loTypeId="urn:microsoft.com/office/officeart/2005/8/layout/process1" loCatId="process" qsTypeId="urn:microsoft.com/office/officeart/2005/8/quickstyle/simple1" qsCatId="simple" csTypeId="urn:microsoft.com/office/officeart/2005/8/colors/colorful1" csCatId="colorful" phldr="1"/>
      <dgm:spPr/>
    </dgm:pt>
    <dgm:pt modelId="{92754064-D883-4DC0-91CA-3D4E3C69B480}">
      <dgm:prSet phldrT="[Text]" custT="1"/>
      <dgm:spPr/>
      <dgm:t>
        <a:bodyPr/>
        <a:lstStyle/>
        <a:p>
          <a:r>
            <a:rPr lang="en-US" sz="2400" b="1" dirty="0"/>
            <a:t>Search</a:t>
          </a:r>
        </a:p>
      </dgm:t>
    </dgm:pt>
    <dgm:pt modelId="{FD124FC9-853F-4239-8B79-1EF340CD637A}" type="parTrans" cxnId="{B0CD837A-2A96-40BE-BCC8-E564D2C07372}">
      <dgm:prSet/>
      <dgm:spPr/>
      <dgm:t>
        <a:bodyPr/>
        <a:lstStyle/>
        <a:p>
          <a:endParaRPr lang="en-US" sz="1600"/>
        </a:p>
      </dgm:t>
    </dgm:pt>
    <dgm:pt modelId="{28C4DE9E-44C6-494D-B2DC-CA66ABE98A79}" type="sibTrans" cxnId="{B0CD837A-2A96-40BE-BCC8-E564D2C07372}">
      <dgm:prSet custT="1"/>
      <dgm:spPr/>
      <dgm:t>
        <a:bodyPr/>
        <a:lstStyle/>
        <a:p>
          <a:endParaRPr lang="en-US" sz="1800"/>
        </a:p>
      </dgm:t>
    </dgm:pt>
    <dgm:pt modelId="{89309010-7B9A-4DEA-B8E6-3B374CD5147F}">
      <dgm:prSet phldrT="[Text]" custT="1"/>
      <dgm:spPr/>
      <dgm:t>
        <a:bodyPr/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rgbClr val="FFFFFF"/>
              </a:solidFill>
              <a:latin typeface="Open Sans"/>
              <a:ea typeface="+mn-ea"/>
              <a:cs typeface="+mn-cs"/>
            </a:rPr>
            <a:t>Run AI</a:t>
          </a:r>
        </a:p>
      </dgm:t>
    </dgm:pt>
    <dgm:pt modelId="{1D91CFBD-FB3A-4575-A95D-BD0E687FACA4}" type="parTrans" cxnId="{3154D0B2-CE62-4086-A7A4-DCEA0A2B62AA}">
      <dgm:prSet/>
      <dgm:spPr/>
      <dgm:t>
        <a:bodyPr/>
        <a:lstStyle/>
        <a:p>
          <a:endParaRPr lang="en-US" sz="1600"/>
        </a:p>
      </dgm:t>
    </dgm:pt>
    <dgm:pt modelId="{6422608A-7BA3-4166-B22E-21FE5A51C12D}" type="sibTrans" cxnId="{3154D0B2-CE62-4086-A7A4-DCEA0A2B62AA}">
      <dgm:prSet custT="1"/>
      <dgm:spPr/>
      <dgm:t>
        <a:bodyPr/>
        <a:lstStyle/>
        <a:p>
          <a:endParaRPr lang="en-US" sz="1800"/>
        </a:p>
      </dgm:t>
    </dgm:pt>
    <dgm:pt modelId="{C4A1988B-1BF4-45AE-94FC-BB763D36659F}">
      <dgm:prSet phldrT="[Text]" custT="1"/>
      <dgm:spPr/>
      <dgm:t>
        <a:bodyPr/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rgbClr val="FFFFFF"/>
              </a:solidFill>
              <a:latin typeface="Open Sans"/>
              <a:ea typeface="+mn-ea"/>
              <a:cs typeface="+mn-cs"/>
            </a:rPr>
            <a:t>Tag</a:t>
          </a:r>
        </a:p>
      </dgm:t>
    </dgm:pt>
    <dgm:pt modelId="{6E447349-A189-425E-BDE2-561514F7E9F6}" type="parTrans" cxnId="{C9B87A24-A114-44AE-87C8-4A8DD9647C3F}">
      <dgm:prSet/>
      <dgm:spPr/>
      <dgm:t>
        <a:bodyPr/>
        <a:lstStyle/>
        <a:p>
          <a:endParaRPr lang="en-US" sz="1600"/>
        </a:p>
      </dgm:t>
    </dgm:pt>
    <dgm:pt modelId="{12177425-35E0-4B05-ACE3-62B7FF77012F}" type="sibTrans" cxnId="{C9B87A24-A114-44AE-87C8-4A8DD9647C3F}">
      <dgm:prSet/>
      <dgm:spPr/>
      <dgm:t>
        <a:bodyPr/>
        <a:lstStyle/>
        <a:p>
          <a:endParaRPr lang="en-US" sz="1600"/>
        </a:p>
      </dgm:t>
    </dgm:pt>
    <dgm:pt modelId="{ACBA9649-9DC5-4F43-9605-311C5DABE9F5}" type="pres">
      <dgm:prSet presAssocID="{D22152ED-C236-4CBE-B306-30DF3AF81FF4}" presName="Name0" presStyleCnt="0">
        <dgm:presLayoutVars>
          <dgm:dir/>
          <dgm:resizeHandles val="exact"/>
        </dgm:presLayoutVars>
      </dgm:prSet>
      <dgm:spPr/>
    </dgm:pt>
    <dgm:pt modelId="{12128CCA-10A0-4FA5-931E-C0299ABB5F29}" type="pres">
      <dgm:prSet presAssocID="{92754064-D883-4DC0-91CA-3D4E3C69B480}" presName="node" presStyleLbl="node1" presStyleIdx="0" presStyleCnt="3" custScaleX="57734" custScaleY="29045" custLinFactNeighborX="9485">
        <dgm:presLayoutVars>
          <dgm:bulletEnabled val="1"/>
        </dgm:presLayoutVars>
      </dgm:prSet>
      <dgm:spPr/>
    </dgm:pt>
    <dgm:pt modelId="{72D8B627-573C-47E8-887D-364EAC6B5AAF}" type="pres">
      <dgm:prSet presAssocID="{28C4DE9E-44C6-494D-B2DC-CA66ABE98A79}" presName="sibTrans" presStyleLbl="sibTrans2D1" presStyleIdx="0" presStyleCnt="2" custScaleY="49261"/>
      <dgm:spPr/>
    </dgm:pt>
    <dgm:pt modelId="{C05C52A6-7978-4F09-9134-0AAC7754565D}" type="pres">
      <dgm:prSet presAssocID="{28C4DE9E-44C6-494D-B2DC-CA66ABE98A79}" presName="connectorText" presStyleLbl="sibTrans2D1" presStyleIdx="0" presStyleCnt="2"/>
      <dgm:spPr/>
    </dgm:pt>
    <dgm:pt modelId="{8780D9F1-054C-4610-8CCC-E83092CBE54A}" type="pres">
      <dgm:prSet presAssocID="{89309010-7B9A-4DEA-B8E6-3B374CD5147F}" presName="node" presStyleLbl="node1" presStyleIdx="1" presStyleCnt="3" custScaleX="51976" custScaleY="31037" custLinFactNeighborX="9485">
        <dgm:presLayoutVars>
          <dgm:bulletEnabled val="1"/>
        </dgm:presLayoutVars>
      </dgm:prSet>
      <dgm:spPr/>
    </dgm:pt>
    <dgm:pt modelId="{F7C5D749-C771-4AC0-A61C-A3ED94F9AC27}" type="pres">
      <dgm:prSet presAssocID="{6422608A-7BA3-4166-B22E-21FE5A51C12D}" presName="sibTrans" presStyleLbl="sibTrans2D1" presStyleIdx="1" presStyleCnt="2" custScaleY="50610"/>
      <dgm:spPr/>
    </dgm:pt>
    <dgm:pt modelId="{5957A872-F57E-497E-9908-781CFF1D76C1}" type="pres">
      <dgm:prSet presAssocID="{6422608A-7BA3-4166-B22E-21FE5A51C12D}" presName="connectorText" presStyleLbl="sibTrans2D1" presStyleIdx="1" presStyleCnt="2"/>
      <dgm:spPr/>
    </dgm:pt>
    <dgm:pt modelId="{A7E5A522-24A2-44AD-90CC-4CB1335ED9D6}" type="pres">
      <dgm:prSet presAssocID="{C4A1988B-1BF4-45AE-94FC-BB763D36659F}" presName="node" presStyleLbl="node1" presStyleIdx="2" presStyleCnt="3" custScaleX="35216" custScaleY="28859" custLinFactNeighborX="-1275" custLinFactNeighborY="1656">
        <dgm:presLayoutVars>
          <dgm:bulletEnabled val="1"/>
        </dgm:presLayoutVars>
      </dgm:prSet>
      <dgm:spPr/>
    </dgm:pt>
  </dgm:ptLst>
  <dgm:cxnLst>
    <dgm:cxn modelId="{868D8A04-CBF4-4ED5-AEE0-39ED2B980D79}" type="presOf" srcId="{89309010-7B9A-4DEA-B8E6-3B374CD5147F}" destId="{8780D9F1-054C-4610-8CCC-E83092CBE54A}" srcOrd="0" destOrd="0" presId="urn:microsoft.com/office/officeart/2005/8/layout/process1"/>
    <dgm:cxn modelId="{2E3D4006-4BFB-4403-A027-5C0D16C45E23}" type="presOf" srcId="{D22152ED-C236-4CBE-B306-30DF3AF81FF4}" destId="{ACBA9649-9DC5-4F43-9605-311C5DABE9F5}" srcOrd="0" destOrd="0" presId="urn:microsoft.com/office/officeart/2005/8/layout/process1"/>
    <dgm:cxn modelId="{C9B87A24-A114-44AE-87C8-4A8DD9647C3F}" srcId="{D22152ED-C236-4CBE-B306-30DF3AF81FF4}" destId="{C4A1988B-1BF4-45AE-94FC-BB763D36659F}" srcOrd="2" destOrd="0" parTransId="{6E447349-A189-425E-BDE2-561514F7E9F6}" sibTransId="{12177425-35E0-4B05-ACE3-62B7FF77012F}"/>
    <dgm:cxn modelId="{E7D36039-8667-4BCB-8345-331D34C77C2E}" type="presOf" srcId="{28C4DE9E-44C6-494D-B2DC-CA66ABE98A79}" destId="{72D8B627-573C-47E8-887D-364EAC6B5AAF}" srcOrd="0" destOrd="0" presId="urn:microsoft.com/office/officeart/2005/8/layout/process1"/>
    <dgm:cxn modelId="{484BEC62-35B4-4A74-9BFD-E27061A54D0D}" type="presOf" srcId="{92754064-D883-4DC0-91CA-3D4E3C69B480}" destId="{12128CCA-10A0-4FA5-931E-C0299ABB5F29}" srcOrd="0" destOrd="0" presId="urn:microsoft.com/office/officeart/2005/8/layout/process1"/>
    <dgm:cxn modelId="{B0CD837A-2A96-40BE-BCC8-E564D2C07372}" srcId="{D22152ED-C236-4CBE-B306-30DF3AF81FF4}" destId="{92754064-D883-4DC0-91CA-3D4E3C69B480}" srcOrd="0" destOrd="0" parTransId="{FD124FC9-853F-4239-8B79-1EF340CD637A}" sibTransId="{28C4DE9E-44C6-494D-B2DC-CA66ABE98A79}"/>
    <dgm:cxn modelId="{8BF9A07B-97E1-4A6A-911E-3514EC30340E}" type="presOf" srcId="{28C4DE9E-44C6-494D-B2DC-CA66ABE98A79}" destId="{C05C52A6-7978-4F09-9134-0AAC7754565D}" srcOrd="1" destOrd="0" presId="urn:microsoft.com/office/officeart/2005/8/layout/process1"/>
    <dgm:cxn modelId="{DFE81B80-C3C6-48F6-9F9C-72DEBD97877D}" type="presOf" srcId="{6422608A-7BA3-4166-B22E-21FE5A51C12D}" destId="{5957A872-F57E-497E-9908-781CFF1D76C1}" srcOrd="1" destOrd="0" presId="urn:microsoft.com/office/officeart/2005/8/layout/process1"/>
    <dgm:cxn modelId="{3154D0B2-CE62-4086-A7A4-DCEA0A2B62AA}" srcId="{D22152ED-C236-4CBE-B306-30DF3AF81FF4}" destId="{89309010-7B9A-4DEA-B8E6-3B374CD5147F}" srcOrd="1" destOrd="0" parTransId="{1D91CFBD-FB3A-4575-A95D-BD0E687FACA4}" sibTransId="{6422608A-7BA3-4166-B22E-21FE5A51C12D}"/>
    <dgm:cxn modelId="{AC3683BC-E356-4E4B-AF2A-0B8CCD9E5860}" type="presOf" srcId="{6422608A-7BA3-4166-B22E-21FE5A51C12D}" destId="{F7C5D749-C771-4AC0-A61C-A3ED94F9AC27}" srcOrd="0" destOrd="0" presId="urn:microsoft.com/office/officeart/2005/8/layout/process1"/>
    <dgm:cxn modelId="{ED142AF9-55C5-4A8B-9355-43DD1E873BFC}" type="presOf" srcId="{C4A1988B-1BF4-45AE-94FC-BB763D36659F}" destId="{A7E5A522-24A2-44AD-90CC-4CB1335ED9D6}" srcOrd="0" destOrd="0" presId="urn:microsoft.com/office/officeart/2005/8/layout/process1"/>
    <dgm:cxn modelId="{991809DB-0EB8-4DCD-9A60-FF8CBB0B2521}" type="presParOf" srcId="{ACBA9649-9DC5-4F43-9605-311C5DABE9F5}" destId="{12128CCA-10A0-4FA5-931E-C0299ABB5F29}" srcOrd="0" destOrd="0" presId="urn:microsoft.com/office/officeart/2005/8/layout/process1"/>
    <dgm:cxn modelId="{B050A0A2-6825-4837-A6B2-CC835F66CB29}" type="presParOf" srcId="{ACBA9649-9DC5-4F43-9605-311C5DABE9F5}" destId="{72D8B627-573C-47E8-887D-364EAC6B5AAF}" srcOrd="1" destOrd="0" presId="urn:microsoft.com/office/officeart/2005/8/layout/process1"/>
    <dgm:cxn modelId="{4E7307C7-E557-46A6-8CB6-981203EB97AD}" type="presParOf" srcId="{72D8B627-573C-47E8-887D-364EAC6B5AAF}" destId="{C05C52A6-7978-4F09-9134-0AAC7754565D}" srcOrd="0" destOrd="0" presId="urn:microsoft.com/office/officeart/2005/8/layout/process1"/>
    <dgm:cxn modelId="{9548A232-7FD2-471E-9357-53D0399D6FF8}" type="presParOf" srcId="{ACBA9649-9DC5-4F43-9605-311C5DABE9F5}" destId="{8780D9F1-054C-4610-8CCC-E83092CBE54A}" srcOrd="2" destOrd="0" presId="urn:microsoft.com/office/officeart/2005/8/layout/process1"/>
    <dgm:cxn modelId="{A13AC69C-2172-4ECD-AA82-48478C689A0F}" type="presParOf" srcId="{ACBA9649-9DC5-4F43-9605-311C5DABE9F5}" destId="{F7C5D749-C771-4AC0-A61C-A3ED94F9AC27}" srcOrd="3" destOrd="0" presId="urn:microsoft.com/office/officeart/2005/8/layout/process1"/>
    <dgm:cxn modelId="{CCB0870B-C78E-4FEA-8E09-8AFAA4965CE2}" type="presParOf" srcId="{F7C5D749-C771-4AC0-A61C-A3ED94F9AC27}" destId="{5957A872-F57E-497E-9908-781CFF1D76C1}" srcOrd="0" destOrd="0" presId="urn:microsoft.com/office/officeart/2005/8/layout/process1"/>
    <dgm:cxn modelId="{136F8FA8-F4A3-4D15-97FC-87C9B5085208}" type="presParOf" srcId="{ACBA9649-9DC5-4F43-9605-311C5DABE9F5}" destId="{A7E5A522-24A2-44AD-90CC-4CB1335ED9D6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128CCA-10A0-4FA5-931E-C0299ABB5F29}">
      <dsp:nvSpPr>
        <dsp:cNvPr id="0" name=""/>
        <dsp:cNvSpPr/>
      </dsp:nvSpPr>
      <dsp:spPr>
        <a:xfrm>
          <a:off x="128116" y="611582"/>
          <a:ext cx="1863861" cy="49173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Search</a:t>
          </a:r>
        </a:p>
      </dsp:txBody>
      <dsp:txXfrm>
        <a:off x="142518" y="625984"/>
        <a:ext cx="1835057" cy="462928"/>
      </dsp:txXfrm>
    </dsp:sp>
    <dsp:sp modelId="{72D8B627-573C-47E8-887D-364EAC6B5AAF}">
      <dsp:nvSpPr>
        <dsp:cNvPr id="0" name=""/>
        <dsp:cNvSpPr/>
      </dsp:nvSpPr>
      <dsp:spPr>
        <a:xfrm>
          <a:off x="2314814" y="660248"/>
          <a:ext cx="684412" cy="394400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/>
        </a:p>
      </dsp:txBody>
      <dsp:txXfrm>
        <a:off x="2314814" y="739128"/>
        <a:ext cx="566092" cy="236640"/>
      </dsp:txXfrm>
    </dsp:sp>
    <dsp:sp modelId="{8780D9F1-054C-4610-8CCC-E83092CBE54A}">
      <dsp:nvSpPr>
        <dsp:cNvPr id="0" name=""/>
        <dsp:cNvSpPr/>
      </dsp:nvSpPr>
      <dsp:spPr>
        <a:xfrm>
          <a:off x="3283322" y="594719"/>
          <a:ext cx="1677972" cy="52545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rgbClr val="FFFFFF"/>
              </a:solidFill>
              <a:latin typeface="Open Sans"/>
              <a:ea typeface="+mn-ea"/>
              <a:cs typeface="+mn-cs"/>
            </a:rPr>
            <a:t>Run AI</a:t>
          </a:r>
        </a:p>
      </dsp:txBody>
      <dsp:txXfrm>
        <a:off x="3298712" y="610109"/>
        <a:ext cx="1647192" cy="494677"/>
      </dsp:txXfrm>
    </dsp:sp>
    <dsp:sp modelId="{F7C5D749-C771-4AC0-A61C-A3ED94F9AC27}">
      <dsp:nvSpPr>
        <dsp:cNvPr id="0" name=""/>
        <dsp:cNvSpPr/>
      </dsp:nvSpPr>
      <dsp:spPr>
        <a:xfrm rot="37650">
          <a:off x="5249375" y="670537"/>
          <a:ext cx="610806" cy="405200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/>
        </a:p>
      </dsp:txBody>
      <dsp:txXfrm>
        <a:off x="5249379" y="750911"/>
        <a:ext cx="489246" cy="243120"/>
      </dsp:txXfrm>
    </dsp:sp>
    <dsp:sp modelId="{A7E5A522-24A2-44AD-90CC-4CB1335ED9D6}">
      <dsp:nvSpPr>
        <dsp:cNvPr id="0" name=""/>
        <dsp:cNvSpPr/>
      </dsp:nvSpPr>
      <dsp:spPr>
        <a:xfrm>
          <a:off x="6113690" y="641192"/>
          <a:ext cx="1136899" cy="48858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rgbClr val="FFFFFF"/>
              </a:solidFill>
              <a:latin typeface="Open Sans"/>
              <a:ea typeface="+mn-ea"/>
              <a:cs typeface="+mn-cs"/>
            </a:rPr>
            <a:t>Tag</a:t>
          </a:r>
        </a:p>
      </dsp:txBody>
      <dsp:txXfrm>
        <a:off x="6128000" y="655502"/>
        <a:ext cx="1108279" cy="45996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0B21420-4E62-7C42-BFA1-51CA7A68F8E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D559AE-2D98-2B42-B293-F5098016517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11012D-DDF5-3E48-BF74-1389C65F7F02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78AD47-3087-B749-B6A7-9362A2E5AD1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D69130-CE50-CF4C-961E-10E0AEA91F6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3D2198-E425-8548-A8E9-AF0C9DE0B5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8223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04B320-2A61-754E-93F0-79CA7340110A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E05E8B-6F1F-944F-B5B9-6E35E8C5DC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33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b="1" dirty="0"/>
              <a:t>Search – how do I find the right data?</a:t>
            </a:r>
          </a:p>
          <a:p>
            <a:pPr marL="457200" indent="-457200">
              <a:buFont typeface="+mj-lt"/>
              <a:buAutoNum type="arabicPeriod"/>
            </a:pPr>
            <a:r>
              <a:rPr lang="en-US" b="1" dirty="0"/>
              <a:t>Move – how am I going to get it? Systematic, could be billions of files</a:t>
            </a:r>
            <a:endParaRPr lang="en-US" dirty="0"/>
          </a:p>
          <a:p>
            <a:r>
              <a:rPr lang="en-US" b="1" dirty="0"/>
              <a:t>3. Governance and Security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E05E8B-6F1F-944F-B5B9-6E35E8C5DCE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6231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2985F8-3C82-588C-630C-7247BF2052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D28FEA4-CE57-D7A4-48A0-E4DDBAE4A9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D70B28D-1151-77FF-9244-088A6A337F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E928AB-A4D0-0C53-9690-A08C077FBDF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E05E8B-6F1F-944F-B5B9-6E35E8C5DCE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1696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EC3D8-EBC5-4C62-AD33-14058ABC8D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" y="1122363"/>
            <a:ext cx="10972799" cy="2306637"/>
          </a:xfrm>
        </p:spPr>
        <p:txBody>
          <a:bodyPr lIns="0" tIns="0" rIns="0" bIns="0" anchor="b">
            <a:normAutofit/>
          </a:bodyPr>
          <a:lstStyle>
            <a:lvl1pPr marL="0"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b="0" i="0" kern="1200" cap="all" baseline="0" dirty="0">
                <a:solidFill>
                  <a:schemeClr val="accent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BD59D8E-A419-44FA-AEAF-B9FA7EC025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1" y="3622210"/>
            <a:ext cx="10972798" cy="1024605"/>
          </a:xfrm>
        </p:spPr>
        <p:txBody>
          <a:bodyPr lIns="0" tIns="0" rIns="0" bIns="0">
            <a:normAutofit/>
          </a:bodyPr>
          <a:lstStyle>
            <a:lvl1pPr marL="0" indent="0" algn="r">
              <a:buNone/>
              <a:defRPr lang="en-US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F83194C1-B753-41E5-BF57-952F238CA9F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37051" y="5042430"/>
            <a:ext cx="3587750" cy="9144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>
            <a:lvl2pPr marL="0" indent="0" algn="r">
              <a:buNone/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384048" indent="0">
              <a:buNone/>
              <a:defRPr/>
            </a:lvl3pPr>
          </a:lstStyle>
          <a:p>
            <a:pPr lvl="1"/>
            <a:r>
              <a:rPr lang="en-US" dirty="0"/>
              <a:t>Add Text Here</a:t>
            </a:r>
          </a:p>
        </p:txBody>
      </p:sp>
      <p:sp>
        <p:nvSpPr>
          <p:cNvPr id="9" name="Text Placeholder 15">
            <a:extLst>
              <a:ext uri="{FF2B5EF4-FFF2-40B4-BE49-F238E27FC236}">
                <a16:creationId xmlns:a16="http://schemas.microsoft.com/office/drawing/2014/main" id="{19A54EE7-8882-4CB4-BED8-A78FCA0BD4F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93994" y="5042430"/>
            <a:ext cx="3288405" cy="9144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>
            <a:lvl2pPr marL="0" indent="0" algn="r">
              <a:buNone/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384048" indent="0">
              <a:buNone/>
              <a:defRPr/>
            </a:lvl3pPr>
          </a:lstStyle>
          <a:p>
            <a:pPr lvl="1"/>
            <a:r>
              <a:rPr lang="en-US" dirty="0"/>
              <a:t>Add Text Here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7B7B39D-2B52-4843-AFFA-8880A55D5433}"/>
              </a:ext>
            </a:extLst>
          </p:cNvPr>
          <p:cNvSpPr>
            <a:spLocks/>
          </p:cNvSpPr>
          <p:nvPr/>
        </p:nvSpPr>
        <p:spPr>
          <a:xfrm>
            <a:off x="0" y="6517511"/>
            <a:ext cx="12188952" cy="33801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5F168E"/>
              </a:solidFill>
              <a:latin typeface="+mj-lt"/>
            </a:endParaRPr>
          </a:p>
        </p:txBody>
      </p:sp>
      <p:sp>
        <p:nvSpPr>
          <p:cNvPr id="13" name="Footer Placeholder 1">
            <a:extLst>
              <a:ext uri="{FF2B5EF4-FFF2-40B4-BE49-F238E27FC236}">
                <a16:creationId xmlns:a16="http://schemas.microsoft.com/office/drawing/2014/main" id="{82880DF7-58E1-4344-B2BC-B68727B8671F}"/>
              </a:ext>
            </a:extLst>
          </p:cNvPr>
          <p:cNvSpPr txBox="1">
            <a:spLocks/>
          </p:cNvSpPr>
          <p:nvPr/>
        </p:nvSpPr>
        <p:spPr>
          <a:xfrm>
            <a:off x="0" y="6515101"/>
            <a:ext cx="2894504" cy="342900"/>
          </a:xfrm>
          <a:prstGeom prst="rect">
            <a:avLst/>
          </a:prstGeom>
        </p:spPr>
        <p:txBody>
          <a:bodyPr vert="horz" lIns="182880" tIns="0" rIns="0" bIns="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©2024 Komprise, Inc. All rights reserved.</a:t>
            </a:r>
          </a:p>
        </p:txBody>
      </p:sp>
      <p:sp>
        <p:nvSpPr>
          <p:cNvPr id="14" name="Slide Number Placeholder 2">
            <a:extLst>
              <a:ext uri="{FF2B5EF4-FFF2-40B4-BE49-F238E27FC236}">
                <a16:creationId xmlns:a16="http://schemas.microsoft.com/office/drawing/2014/main" id="{22FE9127-433F-4FCA-AC40-0BC7239BEC85}"/>
              </a:ext>
            </a:extLst>
          </p:cNvPr>
          <p:cNvSpPr txBox="1">
            <a:spLocks/>
          </p:cNvSpPr>
          <p:nvPr/>
        </p:nvSpPr>
        <p:spPr>
          <a:xfrm>
            <a:off x="11582399" y="6515101"/>
            <a:ext cx="606551" cy="338012"/>
          </a:xfrm>
          <a:prstGeom prst="rect">
            <a:avLst/>
          </a:prstGeom>
          <a:noFill/>
        </p:spPr>
        <p:txBody>
          <a:bodyPr vert="horz" lIns="0" tIns="0" rIns="18288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B0C97FA-65D4-408A-A33A-D5061A60CBD1}" type="slidenum">
              <a:rPr lang="en-US" sz="1100" smtClean="0"/>
              <a:pPr/>
              <a:t>‹#›</a:t>
            </a:fld>
            <a:endParaRPr lang="en-US" sz="110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FA9CD44-6273-4B30-ABEC-1A381A1FA9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77425" y="235669"/>
            <a:ext cx="2103120" cy="444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9390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84">
          <p15:clr>
            <a:srgbClr val="FBAE40"/>
          </p15:clr>
        </p15:guide>
        <p15:guide id="4" pos="7294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, K bg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48BF9-B51C-40FA-9960-6FEC55037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981086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5794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ridge - gra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EDF1D-B8D1-404F-B1D0-C130C140D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7050" y="578224"/>
            <a:ext cx="7245349" cy="93129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FFAD94-C938-4464-88A1-6EFE5FA543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37050" y="1851024"/>
            <a:ext cx="7245348" cy="4435476"/>
          </a:xfrm>
        </p:spPr>
        <p:txBody>
          <a:bodyPr/>
          <a:lstStyle>
            <a:lvl2pPr marL="571500" indent="-342900">
              <a:defRPr lang="en-US" sz="1800" kern="1200" dirty="0" smtClean="0">
                <a:solidFill>
                  <a:srgbClr val="47545D"/>
                </a:solidFill>
                <a:latin typeface="+mn-lt"/>
                <a:ea typeface="+mn-ea"/>
                <a:cs typeface="+mn-cs"/>
              </a:defRPr>
            </a:lvl2pPr>
            <a:lvl3pPr marL="744538" indent="-342900">
              <a:defRPr lang="en-US" sz="1600" kern="1200" dirty="0" smtClean="0">
                <a:solidFill>
                  <a:srgbClr val="47545D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1200" kern="1200" dirty="0" smtClean="0">
                <a:solidFill>
                  <a:srgbClr val="47545D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0685609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ridge - 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EDF1D-B8D1-404F-B1D0-C130C140D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7050" y="578224"/>
            <a:ext cx="7245349" cy="93129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FFAD94-C938-4464-88A1-6EFE5FA543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37050" y="1851024"/>
            <a:ext cx="7245348" cy="4435476"/>
          </a:xfrm>
        </p:spPr>
        <p:txBody>
          <a:bodyPr/>
          <a:lstStyle>
            <a:lvl2pPr marL="571500" indent="-342900">
              <a:defRPr lang="en-US" sz="1800" kern="1200" dirty="0" smtClean="0">
                <a:solidFill>
                  <a:srgbClr val="47545D"/>
                </a:solidFill>
                <a:latin typeface="+mn-lt"/>
                <a:ea typeface="+mn-ea"/>
                <a:cs typeface="+mn-cs"/>
              </a:defRPr>
            </a:lvl2pPr>
            <a:lvl3pPr marL="744538" indent="-342900">
              <a:defRPr lang="en-US" sz="1600" kern="1200" dirty="0" smtClean="0">
                <a:solidFill>
                  <a:srgbClr val="47545D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1200" kern="1200" dirty="0" smtClean="0">
                <a:solidFill>
                  <a:srgbClr val="47545D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1559358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se Case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D55184BF-E0DB-49D6-A809-C1A6DEEDDA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5150" y="549206"/>
            <a:ext cx="3785192" cy="6057157"/>
          </a:xfrm>
          <a:prstGeom prst="rect">
            <a:avLst/>
          </a:prstGeom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119C4BEA-9654-4EA5-9337-A29753C394C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406808" y="550863"/>
            <a:ext cx="3785192" cy="4365274"/>
          </a:xfrm>
          <a:noFill/>
        </p:spPr>
        <p:txBody>
          <a:bodyPr wrap="square" lIns="457200" tIns="640080" rIns="457200" bIns="457200" rtlCol="0" anchor="ctr" anchorCtr="0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sz="2200" i="1" smtClean="0">
                <a:solidFill>
                  <a:schemeClr val="bg1"/>
                </a:solidFill>
              </a:defRPr>
            </a:lvl1pPr>
            <a:lvl2pPr marL="114300" indent="0">
              <a:buNone/>
              <a:defRPr lang="en-US" smtClean="0">
                <a:solidFill>
                  <a:schemeClr val="tx1"/>
                </a:solidFill>
              </a:defRPr>
            </a:lvl2pPr>
            <a:lvl3pPr>
              <a:defRPr lang="en-US" sz="1800" smtClean="0">
                <a:solidFill>
                  <a:schemeClr val="tx1"/>
                </a:solidFill>
              </a:defRPr>
            </a:lvl3pPr>
            <a:lvl4pPr>
              <a:defRPr lang="en-US" sz="1800" smtClean="0">
                <a:solidFill>
                  <a:schemeClr val="tx1"/>
                </a:solidFill>
              </a:defRPr>
            </a:lvl4pPr>
            <a:lvl5pPr>
              <a:defRPr lang="en-US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FEDF1D-B8D1-404F-B1D0-C130C140D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78224"/>
            <a:ext cx="7245349" cy="93129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80F23FAC-45DD-40B4-997A-4D1BD6D501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860832" y="4923433"/>
            <a:ext cx="3331168" cy="914400"/>
          </a:xfrm>
          <a:solidFill>
            <a:schemeClr val="accent3">
              <a:lumMod val="50000"/>
              <a:alpha val="40000"/>
            </a:schemeClr>
          </a:solidFill>
        </p:spPr>
        <p:txBody>
          <a:bodyPr lIns="274320" tIns="182880" rIns="182880" bIns="182880" anchor="ctr" anchorCtr="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</a:defRPr>
            </a:lvl2pPr>
            <a:lvl3pPr marL="401638" indent="0">
              <a:lnSpc>
                <a:spcPct val="100000"/>
              </a:lnSpc>
              <a:buNone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5A46455-8FF5-4D89-A1B6-A1CC44B5CF12}"/>
              </a:ext>
            </a:extLst>
          </p:cNvPr>
          <p:cNvSpPr>
            <a:spLocks/>
          </p:cNvSpPr>
          <p:nvPr/>
        </p:nvSpPr>
        <p:spPr>
          <a:xfrm>
            <a:off x="0" y="6517510"/>
            <a:ext cx="12188952" cy="3428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5F168E"/>
              </a:solidFill>
              <a:latin typeface="+mj-lt"/>
            </a:endParaRPr>
          </a:p>
        </p:txBody>
      </p:sp>
      <p:sp>
        <p:nvSpPr>
          <p:cNvPr id="16" name="Footer Placeholder 1">
            <a:extLst>
              <a:ext uri="{FF2B5EF4-FFF2-40B4-BE49-F238E27FC236}">
                <a16:creationId xmlns:a16="http://schemas.microsoft.com/office/drawing/2014/main" id="{FB8EBAE0-E2D7-4BD9-BF8A-C8D9DC16F7F5}"/>
              </a:ext>
            </a:extLst>
          </p:cNvPr>
          <p:cNvSpPr txBox="1">
            <a:spLocks/>
          </p:cNvSpPr>
          <p:nvPr/>
        </p:nvSpPr>
        <p:spPr>
          <a:xfrm>
            <a:off x="0" y="6515101"/>
            <a:ext cx="2894504" cy="342900"/>
          </a:xfrm>
          <a:prstGeom prst="rect">
            <a:avLst/>
          </a:prstGeom>
        </p:spPr>
        <p:txBody>
          <a:bodyPr vert="horz" lIns="182880" tIns="0" rIns="0" bIns="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/>
              <a:t>©2019 Komprise, Inc. All rights reserved.</a:t>
            </a:r>
          </a:p>
        </p:txBody>
      </p:sp>
      <p:sp>
        <p:nvSpPr>
          <p:cNvPr id="17" name="Slide Number Placeholder 2">
            <a:extLst>
              <a:ext uri="{FF2B5EF4-FFF2-40B4-BE49-F238E27FC236}">
                <a16:creationId xmlns:a16="http://schemas.microsoft.com/office/drawing/2014/main" id="{FE0E6DD8-75E6-4E63-81A2-6445B978E00C}"/>
              </a:ext>
            </a:extLst>
          </p:cNvPr>
          <p:cNvSpPr txBox="1">
            <a:spLocks/>
          </p:cNvSpPr>
          <p:nvPr/>
        </p:nvSpPr>
        <p:spPr>
          <a:xfrm>
            <a:off x="11582399" y="6515101"/>
            <a:ext cx="606551" cy="338012"/>
          </a:xfrm>
          <a:prstGeom prst="rect">
            <a:avLst/>
          </a:prstGeom>
          <a:noFill/>
        </p:spPr>
        <p:txBody>
          <a:bodyPr vert="horz" lIns="0" tIns="0" rIns="18288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B0C97FA-65D4-408A-A33A-D5061A60CBD1}" type="slidenum">
              <a:rPr lang="en-US" sz="1100" smtClean="0"/>
              <a:pPr/>
              <a:t>‹#›</a:t>
            </a:fld>
            <a:endParaRPr lang="en-US" sz="1100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BEC4D1E3-AF47-440A-A011-BC56B7D9ED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851024"/>
            <a:ext cx="7245349" cy="2044836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  <a:lvl2pPr marL="282575" indent="-169863">
              <a:tabLst/>
              <a:defRPr lang="en-US" sz="1800" kern="1200" dirty="0">
                <a:solidFill>
                  <a:srgbClr val="47545D"/>
                </a:solidFill>
                <a:latin typeface="+mn-lt"/>
                <a:ea typeface="+mn-ea"/>
                <a:cs typeface="+mn-cs"/>
              </a:defRPr>
            </a:lvl2pPr>
            <a:lvl3pPr marL="744538" indent="-342900">
              <a:defRPr lang="en-US" sz="1600" kern="1200" dirty="0" smtClean="0">
                <a:solidFill>
                  <a:srgbClr val="47545D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1200" kern="1200" dirty="0" smtClean="0">
                <a:solidFill>
                  <a:srgbClr val="47545D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7C9D2FF-3D1C-465F-898F-97441F140C0D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609600" y="4241664"/>
            <a:ext cx="7245349" cy="2044836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  <a:lvl2pPr marL="398462" indent="-285750">
              <a:defRPr lang="en-US" sz="1800" kern="1200" dirty="0">
                <a:solidFill>
                  <a:srgbClr val="47545D"/>
                </a:solidFill>
                <a:latin typeface="+mn-lt"/>
                <a:ea typeface="+mn-ea"/>
                <a:cs typeface="+mn-cs"/>
              </a:defRPr>
            </a:lvl2pPr>
            <a:lvl3pPr marL="744538" indent="-342900">
              <a:defRPr lang="en-US" sz="1600" kern="1200" dirty="0" smtClean="0">
                <a:solidFill>
                  <a:srgbClr val="47545D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1200" kern="1200" dirty="0" smtClean="0">
                <a:solidFill>
                  <a:srgbClr val="47545D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13" name="Graphic 13">
            <a:extLst>
              <a:ext uri="{FF2B5EF4-FFF2-40B4-BE49-F238E27FC236}">
                <a16:creationId xmlns:a16="http://schemas.microsoft.com/office/drawing/2014/main" id="{8DE3EF7B-E29E-0047-B67D-1DFF17F5F3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5150" y="549206"/>
            <a:ext cx="3785192" cy="605715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7197A7E-DFA8-7441-91F5-6C579566F205}"/>
              </a:ext>
            </a:extLst>
          </p:cNvPr>
          <p:cNvSpPr>
            <a:spLocks/>
          </p:cNvSpPr>
          <p:nvPr userDrawn="1"/>
        </p:nvSpPr>
        <p:spPr>
          <a:xfrm>
            <a:off x="0" y="6517510"/>
            <a:ext cx="12188952" cy="3428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5F168E"/>
              </a:solidFill>
              <a:latin typeface="+mj-lt"/>
            </a:endParaRPr>
          </a:p>
        </p:txBody>
      </p:sp>
      <p:sp>
        <p:nvSpPr>
          <p:cNvPr id="19" name="Footer Placeholder 1">
            <a:extLst>
              <a:ext uri="{FF2B5EF4-FFF2-40B4-BE49-F238E27FC236}">
                <a16:creationId xmlns:a16="http://schemas.microsoft.com/office/drawing/2014/main" id="{52AFEAB9-9A01-BB40-8335-2FAF62D7CADF}"/>
              </a:ext>
            </a:extLst>
          </p:cNvPr>
          <p:cNvSpPr txBox="1">
            <a:spLocks/>
          </p:cNvSpPr>
          <p:nvPr userDrawn="1"/>
        </p:nvSpPr>
        <p:spPr>
          <a:xfrm>
            <a:off x="0" y="6515101"/>
            <a:ext cx="2894504" cy="342900"/>
          </a:xfrm>
          <a:prstGeom prst="rect">
            <a:avLst/>
          </a:prstGeom>
        </p:spPr>
        <p:txBody>
          <a:bodyPr vert="horz" lIns="182880" tIns="0" rIns="0" bIns="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©2020 Komprise, Inc. All rights reserved.</a:t>
            </a:r>
          </a:p>
        </p:txBody>
      </p:sp>
      <p:sp>
        <p:nvSpPr>
          <p:cNvPr id="20" name="Slide Number Placeholder 2">
            <a:extLst>
              <a:ext uri="{FF2B5EF4-FFF2-40B4-BE49-F238E27FC236}">
                <a16:creationId xmlns:a16="http://schemas.microsoft.com/office/drawing/2014/main" id="{36F53719-7CE6-2D48-B312-7A3CF93950A0}"/>
              </a:ext>
            </a:extLst>
          </p:cNvPr>
          <p:cNvSpPr txBox="1">
            <a:spLocks/>
          </p:cNvSpPr>
          <p:nvPr userDrawn="1"/>
        </p:nvSpPr>
        <p:spPr>
          <a:xfrm>
            <a:off x="11582399" y="6515101"/>
            <a:ext cx="606551" cy="338012"/>
          </a:xfrm>
          <a:prstGeom prst="rect">
            <a:avLst/>
          </a:prstGeom>
          <a:noFill/>
        </p:spPr>
        <p:txBody>
          <a:bodyPr vert="horz" lIns="0" tIns="0" rIns="18288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B0C97FA-65D4-408A-A33A-D5061A60CBD1}" type="slidenum">
              <a:rPr lang="en-US" sz="1100" smtClean="0"/>
              <a:pPr/>
              <a:t>‹#›</a:t>
            </a:fld>
            <a:endParaRPr lang="en-US" sz="1100"/>
          </a:p>
        </p:txBody>
      </p:sp>
    </p:spTree>
    <p:extLst>
      <p:ext uri="{BB962C8B-B14F-4D97-AF65-F5344CB8AC3E}">
        <p14:creationId xmlns:p14="http://schemas.microsoft.com/office/powerpoint/2010/main" val="34908753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er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36B2F9-CE7F-44BE-A25C-C6B0029E11A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550863"/>
            <a:ext cx="12192000" cy="5973762"/>
          </a:xfrm>
          <a:gradFill>
            <a:gsLst>
              <a:gs pos="0">
                <a:schemeClr val="accent3"/>
              </a:gs>
              <a:gs pos="50000">
                <a:schemeClr val="accent3">
                  <a:lumMod val="60000"/>
                  <a:lumOff val="40000"/>
                </a:schemeClr>
              </a:gs>
              <a:gs pos="100000">
                <a:schemeClr val="accent3"/>
              </a:gs>
            </a:gsLst>
            <a:lin ang="0" scaled="0"/>
          </a:gradFill>
        </p:spPr>
        <p:txBody>
          <a:bodyPr wrap="square" lIns="1828800" tIns="640080" rIns="1828800" bIns="2286000" rtlCol="0" anchor="ctr" anchorCtr="0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sz="3200" i="1" smtClean="0">
                <a:solidFill>
                  <a:schemeClr val="bg1"/>
                </a:solidFill>
              </a:defRPr>
            </a:lvl1pPr>
            <a:lvl2pPr marL="114300" indent="0">
              <a:buNone/>
              <a:defRPr lang="en-US" smtClean="0">
                <a:solidFill>
                  <a:schemeClr val="tx1"/>
                </a:solidFill>
              </a:defRPr>
            </a:lvl2pPr>
            <a:lvl3pPr>
              <a:defRPr lang="en-US" sz="1800" smtClean="0">
                <a:solidFill>
                  <a:schemeClr val="tx1"/>
                </a:solidFill>
              </a:defRPr>
            </a:lvl3pPr>
            <a:lvl4pPr>
              <a:defRPr lang="en-US" sz="1800" smtClean="0">
                <a:solidFill>
                  <a:schemeClr val="tx1"/>
                </a:solidFill>
              </a:defRPr>
            </a:lvl4pPr>
            <a:lvl5pPr>
              <a:defRPr lang="en-US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E30E582-B01D-4EE8-98B1-026C3A5F5C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65938" y="4663306"/>
            <a:ext cx="5326062" cy="1392799"/>
          </a:xfrm>
          <a:solidFill>
            <a:schemeClr val="accent3">
              <a:lumMod val="50000"/>
              <a:alpha val="40000"/>
            </a:schemeClr>
          </a:solidFill>
        </p:spPr>
        <p:txBody>
          <a:bodyPr lIns="274320" tIns="182880" rIns="182880" bIns="182880" anchor="ctr" anchorCtr="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2pPr>
            <a:lvl3pPr marL="401638" indent="0">
              <a:lnSpc>
                <a:spcPct val="100000"/>
              </a:lnSpc>
              <a:buNone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7094596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-col plus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F1964F-DA30-4E32-9630-CC9BF6D96C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7799F4-3082-4862-BDAF-7CD783E1AE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2495550"/>
            <a:ext cx="3503199" cy="3676650"/>
          </a:xfrm>
        </p:spPr>
        <p:txBody>
          <a:bodyPr lIns="182880" tIns="182880" rIns="182880" bIns="182880"/>
          <a:lstStyle>
            <a:lvl1pPr>
              <a:defRPr sz="1600"/>
            </a:lvl1pPr>
            <a:lvl2pPr marL="571500" indent="-342900">
              <a:defRPr lang="en-US" sz="1200" b="0" i="0" kern="1200" dirty="0" smtClean="0">
                <a:solidFill>
                  <a:srgbClr val="47545D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744538" indent="-342900">
              <a:defRPr lang="en-US" sz="1200" b="0" i="0" kern="1200" dirty="0" smtClean="0">
                <a:solidFill>
                  <a:srgbClr val="47545D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>
              <a:defRPr lang="en-US" sz="1200" kern="1200" dirty="0" smtClean="0">
                <a:solidFill>
                  <a:srgbClr val="47545D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D71544E-F47C-439E-8E9F-D75E0AACEDD6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09600" y="1873250"/>
            <a:ext cx="3506186" cy="622300"/>
          </a:xfrm>
          <a:prstGeom prst="rect">
            <a:avLst/>
          </a:prstGeom>
          <a:solidFill>
            <a:srgbClr val="F5F5F5"/>
          </a:solidFill>
        </p:spPr>
        <p:txBody>
          <a:bodyPr lIns="182880" tIns="91440" rIns="182880" bIns="45720" anchor="ctr" anchorCtr="0">
            <a:noAutofit/>
          </a:bodyPr>
          <a:lstStyle>
            <a:lvl1pPr marL="0" indent="0" algn="ctr">
              <a:buNone/>
              <a:defRPr lang="en-US" sz="1800" b="0" i="0" kern="1200" cap="all" baseline="0" dirty="0">
                <a:solidFill>
                  <a:schemeClr val="accent3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73EFF97-672D-4C32-AF2F-0A6DAFAF06F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33900" y="1873250"/>
            <a:ext cx="7048500" cy="441325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1064431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hank yo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EC3D8-EBC5-4C62-AD33-14058ABC8D2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600" y="1122363"/>
            <a:ext cx="10972799" cy="2306637"/>
          </a:xfrm>
        </p:spPr>
        <p:txBody>
          <a:bodyPr lIns="0" tIns="0" rIns="0" bIns="0" anchor="b">
            <a:normAutofit/>
          </a:bodyPr>
          <a:lstStyle>
            <a:lvl1pPr marL="0"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8300" b="0" i="0" kern="1200" cap="none" baseline="0" dirty="0">
                <a:solidFill>
                  <a:schemeClr val="accent3"/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 dirty="0"/>
              <a:t>Thank you.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ECFDEEEA-F7E9-4758-9B9B-7B746A09314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329363" y="3723453"/>
            <a:ext cx="5262563" cy="117841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rgbClr val="47545D"/>
                </a:solidFill>
              </a:defRPr>
            </a:lvl1pPr>
            <a:lvl2pPr marL="285750" indent="-168275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defRPr sz="1200">
                <a:solidFill>
                  <a:srgbClr val="47545D"/>
                </a:solidFill>
              </a:defRPr>
            </a:lvl2pPr>
            <a:lvl3pPr>
              <a:defRPr sz="1200">
                <a:solidFill>
                  <a:srgbClr val="47545D"/>
                </a:solidFill>
              </a:defRPr>
            </a:lvl3pPr>
            <a:lvl4pPr>
              <a:defRPr sz="1200">
                <a:solidFill>
                  <a:srgbClr val="47545D"/>
                </a:solidFill>
              </a:defRPr>
            </a:lvl4pPr>
            <a:lvl5pPr>
              <a:defRPr sz="1200">
                <a:solidFill>
                  <a:srgbClr val="47545D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9C545F67-7D70-459A-B052-D5E1F7F00213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6329363" y="5112919"/>
            <a:ext cx="5253037" cy="117841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rgbClr val="47545D"/>
                </a:solidFill>
              </a:defRPr>
            </a:lvl1pPr>
            <a:lvl2pPr marL="285750" indent="-168275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defRPr sz="1200">
                <a:solidFill>
                  <a:srgbClr val="47545D"/>
                </a:solidFill>
              </a:defRPr>
            </a:lvl2pPr>
            <a:lvl3pPr>
              <a:defRPr sz="1200">
                <a:solidFill>
                  <a:srgbClr val="47545D"/>
                </a:solidFill>
              </a:defRPr>
            </a:lvl3pPr>
            <a:lvl4pPr>
              <a:defRPr sz="1200">
                <a:solidFill>
                  <a:srgbClr val="47545D"/>
                </a:solidFill>
              </a:defRPr>
            </a:lvl4pPr>
            <a:lvl5pPr>
              <a:defRPr sz="1200">
                <a:solidFill>
                  <a:srgbClr val="47545D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5BCECED-0FA9-417F-ACC7-077C667EEAA0}"/>
              </a:ext>
            </a:extLst>
          </p:cNvPr>
          <p:cNvSpPr>
            <a:spLocks/>
          </p:cNvSpPr>
          <p:nvPr/>
        </p:nvSpPr>
        <p:spPr>
          <a:xfrm>
            <a:off x="0" y="6517511"/>
            <a:ext cx="12188952" cy="33801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5F168E"/>
              </a:solidFill>
              <a:latin typeface="+mj-lt"/>
            </a:endParaRPr>
          </a:p>
        </p:txBody>
      </p:sp>
      <p:sp>
        <p:nvSpPr>
          <p:cNvPr id="13" name="Footer Placeholder 1">
            <a:extLst>
              <a:ext uri="{FF2B5EF4-FFF2-40B4-BE49-F238E27FC236}">
                <a16:creationId xmlns:a16="http://schemas.microsoft.com/office/drawing/2014/main" id="{87E76B2A-C368-47CB-A1EE-E770647E8E6C}"/>
              </a:ext>
            </a:extLst>
          </p:cNvPr>
          <p:cNvSpPr txBox="1">
            <a:spLocks/>
          </p:cNvSpPr>
          <p:nvPr/>
        </p:nvSpPr>
        <p:spPr>
          <a:xfrm>
            <a:off x="0" y="6515101"/>
            <a:ext cx="2894504" cy="342900"/>
          </a:xfrm>
          <a:prstGeom prst="rect">
            <a:avLst/>
          </a:prstGeom>
        </p:spPr>
        <p:txBody>
          <a:bodyPr vert="horz" lIns="182880" tIns="0" rIns="0" bIns="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/>
              <a:t>©2019 Komprise, Inc. All rights reserved.</a:t>
            </a:r>
          </a:p>
        </p:txBody>
      </p:sp>
      <p:sp>
        <p:nvSpPr>
          <p:cNvPr id="14" name="Slide Number Placeholder 2">
            <a:extLst>
              <a:ext uri="{FF2B5EF4-FFF2-40B4-BE49-F238E27FC236}">
                <a16:creationId xmlns:a16="http://schemas.microsoft.com/office/drawing/2014/main" id="{B015B9FB-002D-454F-8329-7D7D361E0E36}"/>
              </a:ext>
            </a:extLst>
          </p:cNvPr>
          <p:cNvSpPr txBox="1">
            <a:spLocks/>
          </p:cNvSpPr>
          <p:nvPr/>
        </p:nvSpPr>
        <p:spPr>
          <a:xfrm>
            <a:off x="11582399" y="6515101"/>
            <a:ext cx="606551" cy="338012"/>
          </a:xfrm>
          <a:prstGeom prst="rect">
            <a:avLst/>
          </a:prstGeom>
          <a:noFill/>
        </p:spPr>
        <p:txBody>
          <a:bodyPr vert="horz" lIns="0" tIns="0" rIns="18288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B0C97FA-65D4-408A-A33A-D5061A60CBD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B41D12D-0778-47EF-85B8-9217C55256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77425" y="235669"/>
            <a:ext cx="2103120" cy="44472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C05FF58-88DF-7A47-8A8A-AC90E8737C35}"/>
              </a:ext>
            </a:extLst>
          </p:cNvPr>
          <p:cNvSpPr>
            <a:spLocks/>
          </p:cNvSpPr>
          <p:nvPr userDrawn="1"/>
        </p:nvSpPr>
        <p:spPr>
          <a:xfrm>
            <a:off x="0" y="6517511"/>
            <a:ext cx="12188952" cy="33801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5F168E"/>
              </a:solidFill>
              <a:latin typeface="+mj-lt"/>
            </a:endParaRPr>
          </a:p>
        </p:txBody>
      </p:sp>
      <p:sp>
        <p:nvSpPr>
          <p:cNvPr id="11" name="Footer Placeholder 1">
            <a:extLst>
              <a:ext uri="{FF2B5EF4-FFF2-40B4-BE49-F238E27FC236}">
                <a16:creationId xmlns:a16="http://schemas.microsoft.com/office/drawing/2014/main" id="{56AE010A-765E-374A-8574-749FAE2D6513}"/>
              </a:ext>
            </a:extLst>
          </p:cNvPr>
          <p:cNvSpPr txBox="1">
            <a:spLocks/>
          </p:cNvSpPr>
          <p:nvPr userDrawn="1"/>
        </p:nvSpPr>
        <p:spPr>
          <a:xfrm>
            <a:off x="0" y="6515101"/>
            <a:ext cx="2894504" cy="342900"/>
          </a:xfrm>
          <a:prstGeom prst="rect">
            <a:avLst/>
          </a:prstGeom>
        </p:spPr>
        <p:txBody>
          <a:bodyPr vert="horz" lIns="182880" tIns="0" rIns="0" bIns="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©2020 Komprise, Inc. All rights reserved.</a:t>
            </a:r>
          </a:p>
        </p:txBody>
      </p:sp>
      <p:sp>
        <p:nvSpPr>
          <p:cNvPr id="16" name="Slide Number Placeholder 2">
            <a:extLst>
              <a:ext uri="{FF2B5EF4-FFF2-40B4-BE49-F238E27FC236}">
                <a16:creationId xmlns:a16="http://schemas.microsoft.com/office/drawing/2014/main" id="{598FE8DE-BFBF-6242-8B90-A86F02A2BF6B}"/>
              </a:ext>
            </a:extLst>
          </p:cNvPr>
          <p:cNvSpPr txBox="1">
            <a:spLocks/>
          </p:cNvSpPr>
          <p:nvPr userDrawn="1"/>
        </p:nvSpPr>
        <p:spPr>
          <a:xfrm>
            <a:off x="11582399" y="6515101"/>
            <a:ext cx="606551" cy="338012"/>
          </a:xfrm>
          <a:prstGeom prst="rect">
            <a:avLst/>
          </a:prstGeom>
          <a:noFill/>
        </p:spPr>
        <p:txBody>
          <a:bodyPr vert="horz" lIns="0" tIns="0" rIns="18288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B0C97FA-65D4-408A-A33A-D5061A60CBD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9C72AB7-831C-FE4B-AABF-6F41ED1A99A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77425" y="235669"/>
            <a:ext cx="2103120" cy="444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0246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84">
          <p15:clr>
            <a:srgbClr val="FBAE40"/>
          </p15:clr>
        </p15:guide>
        <p15:guide id="4" pos="7294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 - 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EC3D8-EBC5-4C62-AD33-14058ABC8D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" y="1122363"/>
            <a:ext cx="10972799" cy="2306637"/>
          </a:xfrm>
        </p:spPr>
        <p:txBody>
          <a:bodyPr lIns="0" tIns="0" rIns="0" bIns="0" anchor="b">
            <a:normAutofit/>
          </a:bodyPr>
          <a:lstStyle>
            <a:lvl1pPr marL="0"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b="0" i="0" kern="1200" cap="all" baseline="0" dirty="0">
                <a:solidFill>
                  <a:schemeClr val="accent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BD59D8E-A419-44FA-AEAF-B9FA7EC025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1" y="3622210"/>
            <a:ext cx="10972798" cy="1024605"/>
          </a:xfrm>
        </p:spPr>
        <p:txBody>
          <a:bodyPr lIns="0" tIns="0" rIns="0" bIns="0">
            <a:normAutofit/>
          </a:bodyPr>
          <a:lstStyle>
            <a:lvl1pPr marL="0" indent="0" algn="r">
              <a:buNone/>
              <a:defRPr lang="en-US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F83194C1-B753-41E5-BF57-952F238CA9F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37051" y="5042430"/>
            <a:ext cx="3587750" cy="9144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>
            <a:lvl2pPr marL="0" indent="0" algn="r">
              <a:buNone/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384048" indent="0">
              <a:buNone/>
              <a:defRPr/>
            </a:lvl3pPr>
          </a:lstStyle>
          <a:p>
            <a:pPr lvl="1"/>
            <a:r>
              <a:rPr lang="en-US" dirty="0"/>
              <a:t>Add Text Here</a:t>
            </a:r>
          </a:p>
        </p:txBody>
      </p:sp>
      <p:sp>
        <p:nvSpPr>
          <p:cNvPr id="9" name="Text Placeholder 15">
            <a:extLst>
              <a:ext uri="{FF2B5EF4-FFF2-40B4-BE49-F238E27FC236}">
                <a16:creationId xmlns:a16="http://schemas.microsoft.com/office/drawing/2014/main" id="{19A54EE7-8882-4CB4-BED8-A78FCA0BD4F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93994" y="5042430"/>
            <a:ext cx="3288405" cy="914400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>
            <a:lvl2pPr marL="0" indent="0" algn="r">
              <a:buNone/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384048" indent="0">
              <a:buNone/>
              <a:defRPr/>
            </a:lvl3pPr>
          </a:lstStyle>
          <a:p>
            <a:pPr lvl="1"/>
            <a:r>
              <a:rPr lang="en-US" dirty="0"/>
              <a:t>Add Text Here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7B7B39D-2B52-4843-AFFA-8880A55D5433}"/>
              </a:ext>
            </a:extLst>
          </p:cNvPr>
          <p:cNvSpPr>
            <a:spLocks/>
          </p:cNvSpPr>
          <p:nvPr userDrawn="1"/>
        </p:nvSpPr>
        <p:spPr>
          <a:xfrm>
            <a:off x="0" y="6517511"/>
            <a:ext cx="12188952" cy="33801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5F168E"/>
              </a:solidFill>
              <a:latin typeface="+mj-lt"/>
            </a:endParaRPr>
          </a:p>
        </p:txBody>
      </p:sp>
      <p:sp>
        <p:nvSpPr>
          <p:cNvPr id="13" name="Footer Placeholder 1">
            <a:extLst>
              <a:ext uri="{FF2B5EF4-FFF2-40B4-BE49-F238E27FC236}">
                <a16:creationId xmlns:a16="http://schemas.microsoft.com/office/drawing/2014/main" id="{82880DF7-58E1-4344-B2BC-B68727B8671F}"/>
              </a:ext>
            </a:extLst>
          </p:cNvPr>
          <p:cNvSpPr txBox="1">
            <a:spLocks/>
          </p:cNvSpPr>
          <p:nvPr userDrawn="1"/>
        </p:nvSpPr>
        <p:spPr>
          <a:xfrm>
            <a:off x="0" y="6515101"/>
            <a:ext cx="2894504" cy="342900"/>
          </a:xfrm>
          <a:prstGeom prst="rect">
            <a:avLst/>
          </a:prstGeom>
        </p:spPr>
        <p:txBody>
          <a:bodyPr vert="horz" lIns="182880" tIns="0" rIns="0" bIns="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©2023 Komprise, Inc. All rights reserved.</a:t>
            </a:r>
          </a:p>
        </p:txBody>
      </p:sp>
      <p:sp>
        <p:nvSpPr>
          <p:cNvPr id="14" name="Slide Number Placeholder 2">
            <a:extLst>
              <a:ext uri="{FF2B5EF4-FFF2-40B4-BE49-F238E27FC236}">
                <a16:creationId xmlns:a16="http://schemas.microsoft.com/office/drawing/2014/main" id="{22FE9127-433F-4FCA-AC40-0BC7239BEC85}"/>
              </a:ext>
            </a:extLst>
          </p:cNvPr>
          <p:cNvSpPr txBox="1">
            <a:spLocks/>
          </p:cNvSpPr>
          <p:nvPr userDrawn="1"/>
        </p:nvSpPr>
        <p:spPr>
          <a:xfrm>
            <a:off x="11582399" y="6515101"/>
            <a:ext cx="606551" cy="338012"/>
          </a:xfrm>
          <a:prstGeom prst="rect">
            <a:avLst/>
          </a:prstGeom>
          <a:noFill/>
        </p:spPr>
        <p:txBody>
          <a:bodyPr vert="horz" lIns="0" tIns="0" rIns="18288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B0C97FA-65D4-408A-A33A-D5061A60CBD1}" type="slidenum">
              <a:rPr lang="en-US" sz="1100" smtClean="0"/>
              <a:pPr/>
              <a:t>‹#›</a:t>
            </a:fld>
            <a:endParaRPr lang="en-US" sz="110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FA9CD44-6273-4B30-ABEC-1A381A1FA9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77425" y="235669"/>
            <a:ext cx="2103120" cy="444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3162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84">
          <p15:clr>
            <a:srgbClr val="FBAE40"/>
          </p15:clr>
        </p15:guide>
        <p15:guide id="4" pos="7294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EDF1D-B8D1-404F-B1D0-C130C140D0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FFAD94-C938-4464-88A1-6EFE5FA543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571500" indent="-342900">
              <a:defRPr lang="en-US" sz="1800" kern="1200" dirty="0" smtClean="0">
                <a:solidFill>
                  <a:srgbClr val="47545D"/>
                </a:solidFill>
                <a:latin typeface="+mn-lt"/>
                <a:ea typeface="+mn-ea"/>
                <a:cs typeface="+mn-cs"/>
              </a:defRPr>
            </a:lvl2pPr>
            <a:lvl3pPr marL="744538" indent="-342900">
              <a:defRPr lang="en-US" sz="1600" kern="1200" dirty="0" smtClean="0">
                <a:solidFill>
                  <a:srgbClr val="47545D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1200" kern="1200" dirty="0" smtClean="0">
                <a:solidFill>
                  <a:srgbClr val="47545D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435461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EDF1D-B8D1-404F-B1D0-C130C140D0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FFAD94-C938-4464-88A1-6EFE5FA543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571500" indent="-342900">
              <a:defRPr lang="en-US" sz="1800" kern="1200" dirty="0" smtClean="0">
                <a:solidFill>
                  <a:srgbClr val="47545D"/>
                </a:solidFill>
                <a:latin typeface="+mn-lt"/>
                <a:ea typeface="+mn-ea"/>
                <a:cs typeface="+mn-cs"/>
              </a:defRPr>
            </a:lvl2pPr>
            <a:lvl3pPr marL="744538" indent="-342900">
              <a:defRPr lang="en-US" sz="1600" kern="1200" dirty="0" smtClean="0">
                <a:solidFill>
                  <a:srgbClr val="47545D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1200" kern="1200" dirty="0" smtClean="0">
                <a:solidFill>
                  <a:srgbClr val="47545D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5511732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EDF1D-B8D1-404F-B1D0-C130C140D0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FFAD94-C938-4464-88A1-6EFE5FA543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2404068"/>
            <a:ext cx="10972799" cy="3882432"/>
          </a:xfrm>
        </p:spPr>
        <p:txBody>
          <a:bodyPr/>
          <a:lstStyle>
            <a:lvl2pPr marL="571500" indent="-342900">
              <a:defRPr lang="en-US" sz="1800" kern="1200" dirty="0" smtClean="0">
                <a:solidFill>
                  <a:srgbClr val="47545D"/>
                </a:solidFill>
                <a:latin typeface="+mn-lt"/>
                <a:ea typeface="+mn-ea"/>
                <a:cs typeface="+mn-cs"/>
              </a:defRPr>
            </a:lvl2pPr>
            <a:lvl3pPr marL="744538" indent="-342900">
              <a:defRPr lang="en-US" sz="1600" kern="1200" dirty="0" smtClean="0">
                <a:solidFill>
                  <a:srgbClr val="47545D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1200" kern="1200" dirty="0" smtClean="0">
                <a:solidFill>
                  <a:srgbClr val="47545D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4A17482-97F6-4720-BCA5-1796DD2F10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" y="1603374"/>
            <a:ext cx="10972798" cy="619126"/>
          </a:xfrm>
        </p:spPr>
        <p:txBody>
          <a:bodyPr/>
          <a:lstStyle>
            <a:lvl1pPr>
              <a:defRPr/>
            </a:lvl1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282847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F1964F-DA30-4E32-9630-CC9BF6D96C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7799F4-3082-4862-BDAF-7CD783E1AE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51025"/>
            <a:ext cx="5257800" cy="4428751"/>
          </a:xfrm>
        </p:spPr>
        <p:txBody>
          <a:bodyPr/>
          <a:lstStyle>
            <a:lvl2pPr marL="571500" indent="-342900"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44538" indent="-342900"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6E5257-165E-4872-B7E8-DE7A4AB5D9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24600" y="1851025"/>
            <a:ext cx="5257802" cy="4428751"/>
          </a:xfrm>
        </p:spPr>
        <p:txBody>
          <a:bodyPr/>
          <a:lstStyle>
            <a:lvl1pPr>
              <a:tabLst>
                <a:tab pos="628650" algn="l"/>
              </a:tabLst>
              <a:defRPr/>
            </a:lvl1pPr>
            <a:lvl2pPr marL="571500" indent="-342900"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44538" indent="-342900"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4675105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Column with 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F1964F-DA30-4E32-9630-CC9BF6D96C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7799F4-3082-4862-BDAF-7CD783E1AE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2582214"/>
            <a:ext cx="5257800" cy="3704286"/>
          </a:xfrm>
        </p:spPr>
        <p:txBody>
          <a:bodyPr lIns="182880" tIns="182880" rIns="182880" bIns="182880"/>
          <a:lstStyle>
            <a:lvl1pPr>
              <a:defRPr sz="1600"/>
            </a:lvl1pPr>
            <a:lvl2pPr marL="571500" indent="-342900">
              <a:defRPr lang="en-US" sz="1200" b="0" i="0" kern="1200" dirty="0" smtClean="0">
                <a:solidFill>
                  <a:srgbClr val="47545D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744538" indent="-342900">
              <a:defRPr lang="en-US" sz="1200" b="0" i="0" kern="1200" dirty="0" smtClean="0">
                <a:solidFill>
                  <a:srgbClr val="47545D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>
              <a:spcBef>
                <a:spcPts val="0"/>
              </a:spcBef>
              <a:spcAft>
                <a:spcPts val="600"/>
              </a:spcAft>
              <a:defRPr lang="en-US" sz="1200" kern="1200" dirty="0" smtClean="0">
                <a:solidFill>
                  <a:srgbClr val="47545D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6E5257-165E-4872-B7E8-DE7A4AB5D9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24600" y="2582214"/>
            <a:ext cx="5257802" cy="3704286"/>
          </a:xfrm>
        </p:spPr>
        <p:txBody>
          <a:bodyPr lIns="182880" tIns="182880" rIns="182880" bIns="182880"/>
          <a:lstStyle>
            <a:lvl1pPr>
              <a:tabLst>
                <a:tab pos="628650" algn="l"/>
              </a:tabLst>
              <a:defRPr sz="1600"/>
            </a:lvl1pPr>
            <a:lvl2pPr marL="571500" indent="-342900">
              <a:defRPr lang="en-US" sz="1200" b="0" i="0" kern="1200" dirty="0" smtClean="0">
                <a:solidFill>
                  <a:srgbClr val="47545D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744538" indent="-342900">
              <a:defRPr lang="en-US" sz="1200" b="0" i="0" kern="1200" dirty="0" smtClean="0">
                <a:solidFill>
                  <a:srgbClr val="47545D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>
              <a:spcBef>
                <a:spcPts val="0"/>
              </a:spcBef>
              <a:spcAft>
                <a:spcPts val="600"/>
              </a:spcAft>
              <a:defRPr lang="en-US" sz="1200" kern="1200" dirty="0" smtClean="0">
                <a:solidFill>
                  <a:srgbClr val="47545D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D71544E-F47C-439E-8E9F-D75E0AACEDD6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09600" y="1873250"/>
            <a:ext cx="5262282" cy="708964"/>
          </a:xfrm>
          <a:prstGeom prst="rect">
            <a:avLst/>
          </a:prstGeom>
          <a:solidFill>
            <a:srgbClr val="F5F5F5"/>
          </a:solidFill>
        </p:spPr>
        <p:txBody>
          <a:bodyPr lIns="182880" tIns="91440" rIns="182880" bIns="91440" anchor="ctr" anchorCtr="0">
            <a:noAutofit/>
          </a:bodyPr>
          <a:lstStyle>
            <a:lvl1pPr marL="0" indent="0" algn="ctr">
              <a:buNone/>
              <a:defRPr lang="en-US" sz="2000" b="0" i="0" kern="1200" cap="all" baseline="0" dirty="0">
                <a:solidFill>
                  <a:schemeClr val="accent3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860347C-E175-4346-B641-AAEF5336CE97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6320118" y="1873250"/>
            <a:ext cx="5262282" cy="708964"/>
          </a:xfrm>
          <a:prstGeom prst="rect">
            <a:avLst/>
          </a:prstGeom>
          <a:solidFill>
            <a:srgbClr val="F5F5F5"/>
          </a:solidFill>
        </p:spPr>
        <p:txBody>
          <a:bodyPr lIns="182880" tIns="91440" rIns="182880" bIns="91440" anchor="ctr" anchorCtr="0">
            <a:noAutofit/>
          </a:bodyPr>
          <a:lstStyle>
            <a:lvl1pPr marL="0" indent="0" algn="ctr">
              <a:buNone/>
              <a:defRPr lang="en-US" sz="2000" b="0" i="0" kern="1200" cap="all" baseline="0" dirty="0">
                <a:solidFill>
                  <a:schemeClr val="accent3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</a:pPr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75213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Column with 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F1964F-DA30-4E32-9630-CC9BF6D96C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7799F4-3082-4862-BDAF-7CD783E1AE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2495550"/>
            <a:ext cx="3503199" cy="3676650"/>
          </a:xfrm>
        </p:spPr>
        <p:txBody>
          <a:bodyPr lIns="182880" tIns="182880" rIns="182880" bIns="182880"/>
          <a:lstStyle>
            <a:lvl1pPr>
              <a:defRPr sz="1600"/>
            </a:lvl1pPr>
            <a:lvl2pPr marL="571500" indent="-342900">
              <a:defRPr lang="en-US" sz="1200" b="0" i="0" kern="1200" dirty="0" smtClean="0">
                <a:solidFill>
                  <a:srgbClr val="47545D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744538" indent="-342900">
              <a:defRPr lang="en-US" sz="1200" b="0" i="0" kern="1200" dirty="0" smtClean="0">
                <a:solidFill>
                  <a:srgbClr val="47545D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>
              <a:defRPr lang="en-US" sz="1200" kern="1200" dirty="0" smtClean="0">
                <a:solidFill>
                  <a:srgbClr val="47545D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6E5257-165E-4872-B7E8-DE7A4AB5D9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49750" y="2495550"/>
            <a:ext cx="3503200" cy="3676650"/>
          </a:xfrm>
        </p:spPr>
        <p:txBody>
          <a:bodyPr lIns="182880" tIns="182880" rIns="182880" bIns="182880"/>
          <a:lstStyle>
            <a:lvl1pPr>
              <a:tabLst>
                <a:tab pos="628650" algn="l"/>
              </a:tabLst>
              <a:defRPr sz="1600"/>
            </a:lvl1pPr>
            <a:lvl2pPr marL="571500" indent="-342900">
              <a:defRPr lang="en-US" sz="1200" b="0" i="0" kern="1200" dirty="0" smtClean="0">
                <a:solidFill>
                  <a:srgbClr val="47545D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744538" indent="-342900">
              <a:defRPr lang="en-US" sz="1200" b="0" i="0" kern="1200" dirty="0" smtClean="0">
                <a:solidFill>
                  <a:srgbClr val="47545D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>
              <a:defRPr lang="en-US" sz="1200" kern="1200" dirty="0" smtClean="0">
                <a:solidFill>
                  <a:srgbClr val="47545D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D71544E-F47C-439E-8E9F-D75E0AACEDD6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09600" y="1873250"/>
            <a:ext cx="3506186" cy="622300"/>
          </a:xfrm>
          <a:prstGeom prst="rect">
            <a:avLst/>
          </a:prstGeom>
          <a:solidFill>
            <a:srgbClr val="F5F5F5"/>
          </a:solidFill>
        </p:spPr>
        <p:txBody>
          <a:bodyPr lIns="182880" tIns="91440" rIns="182880" bIns="45720" anchor="ctr" anchorCtr="0">
            <a:noAutofit/>
          </a:bodyPr>
          <a:lstStyle>
            <a:lvl1pPr marL="0" indent="0" algn="ctr">
              <a:buNone/>
              <a:defRPr lang="en-US" sz="1800" b="0" i="0" kern="1200" cap="all" baseline="0" dirty="0">
                <a:solidFill>
                  <a:schemeClr val="accent3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860347C-E175-4346-B641-AAEF5336CE97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4345268" y="1873250"/>
            <a:ext cx="3506186" cy="622300"/>
          </a:xfrm>
          <a:prstGeom prst="rect">
            <a:avLst/>
          </a:prstGeom>
          <a:solidFill>
            <a:srgbClr val="F5F5F5"/>
          </a:solidFill>
        </p:spPr>
        <p:txBody>
          <a:bodyPr lIns="182880" tIns="91440" rIns="182880" bIns="45720" anchor="ctr" anchorCtr="0">
            <a:noAutofit/>
          </a:bodyPr>
          <a:lstStyle>
            <a:lvl1pPr marL="0" indent="0" algn="ctr">
              <a:buNone/>
              <a:defRPr lang="en-US" sz="1800" b="0" i="0" kern="1200" cap="all" baseline="0" dirty="0">
                <a:solidFill>
                  <a:schemeClr val="accent3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700DB562-09C4-4931-8FDD-F98AA0553615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8079200" y="2495550"/>
            <a:ext cx="3503200" cy="3676650"/>
          </a:xfrm>
        </p:spPr>
        <p:txBody>
          <a:bodyPr lIns="182880" tIns="182880" rIns="182880" bIns="182880"/>
          <a:lstStyle>
            <a:lvl1pPr>
              <a:tabLst>
                <a:tab pos="628650" algn="l"/>
              </a:tabLst>
              <a:defRPr sz="1600"/>
            </a:lvl1pPr>
            <a:lvl2pPr marL="571500" indent="-342900">
              <a:defRPr lang="en-US" sz="1200" b="0" i="0" kern="1200" dirty="0" smtClean="0">
                <a:solidFill>
                  <a:srgbClr val="47545D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744538" indent="-342900">
              <a:defRPr lang="en-US" sz="1200" b="0" i="0" kern="1200" dirty="0" smtClean="0">
                <a:solidFill>
                  <a:srgbClr val="47545D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>
              <a:defRPr lang="en-US" sz="1200" kern="1200" dirty="0" smtClean="0">
                <a:solidFill>
                  <a:srgbClr val="47545D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7497B288-FCF3-4ABD-97F2-7AC4259DF90F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8074718" y="1873250"/>
            <a:ext cx="3506186" cy="622300"/>
          </a:xfrm>
          <a:prstGeom prst="rect">
            <a:avLst/>
          </a:prstGeom>
          <a:solidFill>
            <a:srgbClr val="F5F5F5"/>
          </a:solidFill>
        </p:spPr>
        <p:txBody>
          <a:bodyPr lIns="182880" tIns="91440" rIns="182880" bIns="45720" anchor="ctr" anchorCtr="0">
            <a:noAutofit/>
          </a:bodyPr>
          <a:lstStyle>
            <a:lvl1pPr marL="0" indent="0" algn="ctr">
              <a:buNone/>
              <a:defRPr lang="en-US" sz="1800" b="0" i="0" kern="1200" cap="all" baseline="0" dirty="0">
                <a:solidFill>
                  <a:schemeClr val="accent3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</a:pPr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137719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ridge - gra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EDF1D-B8D1-404F-B1D0-C130C140D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7050" y="578224"/>
            <a:ext cx="7245349" cy="93129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FFAD94-C938-4464-88A1-6EFE5FA543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37050" y="1851024"/>
            <a:ext cx="7245348" cy="4435476"/>
          </a:xfrm>
        </p:spPr>
        <p:txBody>
          <a:bodyPr/>
          <a:lstStyle>
            <a:lvl2pPr marL="571500" indent="-342900">
              <a:defRPr lang="en-US" sz="1800" kern="1200" dirty="0" smtClean="0">
                <a:solidFill>
                  <a:srgbClr val="47545D"/>
                </a:solidFill>
                <a:latin typeface="+mn-lt"/>
                <a:ea typeface="+mn-ea"/>
                <a:cs typeface="+mn-cs"/>
              </a:defRPr>
            </a:lvl2pPr>
            <a:lvl3pPr marL="744538" indent="-342900">
              <a:defRPr lang="en-US" sz="1600" kern="1200" dirty="0" smtClean="0">
                <a:solidFill>
                  <a:srgbClr val="47545D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1200" kern="1200" dirty="0" smtClean="0">
                <a:solidFill>
                  <a:srgbClr val="47545D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0415262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ridge - 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EDF1D-B8D1-404F-B1D0-C130C140D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7050" y="578224"/>
            <a:ext cx="7245349" cy="93129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FFAD94-C938-4464-88A1-6EFE5FA543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37050" y="1851024"/>
            <a:ext cx="7245348" cy="4435476"/>
          </a:xfrm>
        </p:spPr>
        <p:txBody>
          <a:bodyPr/>
          <a:lstStyle>
            <a:lvl2pPr marL="571500" indent="-342900">
              <a:defRPr lang="en-US" sz="1800" kern="1200" dirty="0" smtClean="0">
                <a:solidFill>
                  <a:srgbClr val="47545D"/>
                </a:solidFill>
                <a:latin typeface="+mn-lt"/>
                <a:ea typeface="+mn-ea"/>
                <a:cs typeface="+mn-cs"/>
              </a:defRPr>
            </a:lvl2pPr>
            <a:lvl3pPr marL="744538" indent="-342900">
              <a:defRPr lang="en-US" sz="1600" kern="1200" dirty="0" smtClean="0">
                <a:solidFill>
                  <a:srgbClr val="47545D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1200" kern="1200" dirty="0" smtClean="0">
                <a:solidFill>
                  <a:srgbClr val="47545D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0229311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Use Case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D55184BF-E0DB-49D6-A809-C1A6DEEDDA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5150" y="549206"/>
            <a:ext cx="3785192" cy="6057157"/>
          </a:xfrm>
          <a:prstGeom prst="rect">
            <a:avLst/>
          </a:prstGeom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119C4BEA-9654-4EA5-9337-A29753C394C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406808" y="550863"/>
            <a:ext cx="3785192" cy="4365274"/>
          </a:xfrm>
          <a:noFill/>
        </p:spPr>
        <p:txBody>
          <a:bodyPr wrap="square" lIns="457200" tIns="640080" rIns="457200" bIns="457200" rtlCol="0" anchor="ctr" anchorCtr="0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sz="2200" i="1" smtClean="0">
                <a:solidFill>
                  <a:schemeClr val="bg1"/>
                </a:solidFill>
              </a:defRPr>
            </a:lvl1pPr>
            <a:lvl2pPr marL="114300" indent="0">
              <a:buNone/>
              <a:defRPr lang="en-US" smtClean="0">
                <a:solidFill>
                  <a:schemeClr val="tx1"/>
                </a:solidFill>
              </a:defRPr>
            </a:lvl2pPr>
            <a:lvl3pPr>
              <a:defRPr lang="en-US" sz="1800" smtClean="0">
                <a:solidFill>
                  <a:schemeClr val="tx1"/>
                </a:solidFill>
              </a:defRPr>
            </a:lvl3pPr>
            <a:lvl4pPr>
              <a:defRPr lang="en-US" sz="1800" smtClean="0">
                <a:solidFill>
                  <a:schemeClr val="tx1"/>
                </a:solidFill>
              </a:defRPr>
            </a:lvl4pPr>
            <a:lvl5pPr>
              <a:defRPr lang="en-US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FEDF1D-B8D1-404F-B1D0-C130C140D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78224"/>
            <a:ext cx="7245349" cy="93129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80F23FAC-45DD-40B4-997A-4D1BD6D501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860832" y="4923433"/>
            <a:ext cx="3331168" cy="914400"/>
          </a:xfrm>
          <a:solidFill>
            <a:schemeClr val="accent3">
              <a:lumMod val="50000"/>
              <a:alpha val="40000"/>
            </a:schemeClr>
          </a:solidFill>
        </p:spPr>
        <p:txBody>
          <a:bodyPr lIns="274320" tIns="182880" rIns="182880" bIns="182880" anchor="ctr" anchorCtr="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</a:defRPr>
            </a:lvl2pPr>
            <a:lvl3pPr marL="401638" indent="0">
              <a:lnSpc>
                <a:spcPct val="100000"/>
              </a:lnSpc>
              <a:buNone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5A46455-8FF5-4D89-A1B6-A1CC44B5CF12}"/>
              </a:ext>
            </a:extLst>
          </p:cNvPr>
          <p:cNvSpPr>
            <a:spLocks/>
          </p:cNvSpPr>
          <p:nvPr userDrawn="1"/>
        </p:nvSpPr>
        <p:spPr>
          <a:xfrm>
            <a:off x="0" y="6517510"/>
            <a:ext cx="12188952" cy="3428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5F168E"/>
              </a:solidFill>
              <a:latin typeface="+mj-lt"/>
            </a:endParaRPr>
          </a:p>
        </p:txBody>
      </p:sp>
      <p:sp>
        <p:nvSpPr>
          <p:cNvPr id="16" name="Footer Placeholder 1">
            <a:extLst>
              <a:ext uri="{FF2B5EF4-FFF2-40B4-BE49-F238E27FC236}">
                <a16:creationId xmlns:a16="http://schemas.microsoft.com/office/drawing/2014/main" id="{FB8EBAE0-E2D7-4BD9-BF8A-C8D9DC16F7F5}"/>
              </a:ext>
            </a:extLst>
          </p:cNvPr>
          <p:cNvSpPr txBox="1">
            <a:spLocks/>
          </p:cNvSpPr>
          <p:nvPr userDrawn="1"/>
        </p:nvSpPr>
        <p:spPr>
          <a:xfrm>
            <a:off x="0" y="6515101"/>
            <a:ext cx="2894504" cy="342900"/>
          </a:xfrm>
          <a:prstGeom prst="rect">
            <a:avLst/>
          </a:prstGeom>
        </p:spPr>
        <p:txBody>
          <a:bodyPr vert="horz" lIns="182880" tIns="0" rIns="0" bIns="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©2020 Komprise, Inc. All rights reserved.</a:t>
            </a:r>
          </a:p>
        </p:txBody>
      </p:sp>
      <p:sp>
        <p:nvSpPr>
          <p:cNvPr id="17" name="Slide Number Placeholder 2">
            <a:extLst>
              <a:ext uri="{FF2B5EF4-FFF2-40B4-BE49-F238E27FC236}">
                <a16:creationId xmlns:a16="http://schemas.microsoft.com/office/drawing/2014/main" id="{FE0E6DD8-75E6-4E63-81A2-6445B978E00C}"/>
              </a:ext>
            </a:extLst>
          </p:cNvPr>
          <p:cNvSpPr txBox="1">
            <a:spLocks/>
          </p:cNvSpPr>
          <p:nvPr userDrawn="1"/>
        </p:nvSpPr>
        <p:spPr>
          <a:xfrm>
            <a:off x="11582399" y="6515101"/>
            <a:ext cx="606551" cy="338012"/>
          </a:xfrm>
          <a:prstGeom prst="rect">
            <a:avLst/>
          </a:prstGeom>
          <a:noFill/>
        </p:spPr>
        <p:txBody>
          <a:bodyPr vert="horz" lIns="0" tIns="0" rIns="18288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B0C97FA-65D4-408A-A33A-D5061A60CBD1}" type="slidenum">
              <a:rPr lang="en-US" sz="1100" smtClean="0"/>
              <a:pPr/>
              <a:t>‹#›</a:t>
            </a:fld>
            <a:endParaRPr lang="en-US" sz="1100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BEC4D1E3-AF47-440A-A011-BC56B7D9ED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851024"/>
            <a:ext cx="7245349" cy="2044836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  <a:lvl2pPr marL="282575" indent="-169863">
              <a:tabLst/>
              <a:defRPr lang="en-US" sz="1800" kern="1200" dirty="0">
                <a:solidFill>
                  <a:srgbClr val="47545D"/>
                </a:solidFill>
                <a:latin typeface="+mn-lt"/>
                <a:ea typeface="+mn-ea"/>
                <a:cs typeface="+mn-cs"/>
              </a:defRPr>
            </a:lvl2pPr>
            <a:lvl3pPr marL="744538" indent="-342900">
              <a:defRPr lang="en-US" sz="1600" kern="1200" dirty="0" smtClean="0">
                <a:solidFill>
                  <a:srgbClr val="47545D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1200" kern="1200" dirty="0" smtClean="0">
                <a:solidFill>
                  <a:srgbClr val="47545D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7C9D2FF-3D1C-465F-898F-97441F140C0D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609600" y="4241664"/>
            <a:ext cx="7245349" cy="2044836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  <a:lvl2pPr marL="398462" indent="-285750">
              <a:defRPr lang="en-US" sz="1800" kern="1200" dirty="0">
                <a:solidFill>
                  <a:srgbClr val="47545D"/>
                </a:solidFill>
                <a:latin typeface="+mn-lt"/>
                <a:ea typeface="+mn-ea"/>
                <a:cs typeface="+mn-cs"/>
              </a:defRPr>
            </a:lvl2pPr>
            <a:lvl3pPr marL="744538" indent="-342900">
              <a:defRPr lang="en-US" sz="1600" kern="1200" dirty="0" smtClean="0">
                <a:solidFill>
                  <a:srgbClr val="47545D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1200" kern="1200" dirty="0" smtClean="0">
                <a:solidFill>
                  <a:srgbClr val="47545D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3520859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er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36B2F9-CE7F-44BE-A25C-C6B0029E11A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550863"/>
            <a:ext cx="12192000" cy="5973762"/>
          </a:xfrm>
          <a:gradFill>
            <a:gsLst>
              <a:gs pos="0">
                <a:schemeClr val="accent3"/>
              </a:gs>
              <a:gs pos="50000">
                <a:schemeClr val="accent3">
                  <a:lumMod val="60000"/>
                  <a:lumOff val="40000"/>
                </a:schemeClr>
              </a:gs>
              <a:gs pos="100000">
                <a:schemeClr val="accent3"/>
              </a:gs>
            </a:gsLst>
            <a:lin ang="0" scaled="0"/>
          </a:gradFill>
        </p:spPr>
        <p:txBody>
          <a:bodyPr wrap="square" lIns="1828800" tIns="640080" rIns="1828800" bIns="2286000" rtlCol="0" anchor="ctr" anchorCtr="0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sz="3200" i="1" smtClean="0">
                <a:solidFill>
                  <a:schemeClr val="bg1"/>
                </a:solidFill>
              </a:defRPr>
            </a:lvl1pPr>
            <a:lvl2pPr marL="114300" indent="0">
              <a:buNone/>
              <a:defRPr lang="en-US" smtClean="0">
                <a:solidFill>
                  <a:schemeClr val="tx1"/>
                </a:solidFill>
              </a:defRPr>
            </a:lvl2pPr>
            <a:lvl3pPr>
              <a:defRPr lang="en-US" sz="1800" smtClean="0">
                <a:solidFill>
                  <a:schemeClr val="tx1"/>
                </a:solidFill>
              </a:defRPr>
            </a:lvl3pPr>
            <a:lvl4pPr>
              <a:defRPr lang="en-US" sz="1800" smtClean="0">
                <a:solidFill>
                  <a:schemeClr val="tx1"/>
                </a:solidFill>
              </a:defRPr>
            </a:lvl4pPr>
            <a:lvl5pPr>
              <a:defRPr lang="en-US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E30E582-B01D-4EE8-98B1-026C3A5F5C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65938" y="4663306"/>
            <a:ext cx="5326062" cy="1392799"/>
          </a:xfrm>
          <a:solidFill>
            <a:schemeClr val="accent3">
              <a:lumMod val="50000"/>
              <a:alpha val="40000"/>
            </a:schemeClr>
          </a:solidFill>
        </p:spPr>
        <p:txBody>
          <a:bodyPr lIns="274320" tIns="182880" rIns="182880" bIns="182880" anchor="ctr" anchorCtr="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000" b="1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2pPr>
            <a:lvl3pPr marL="401638" indent="0">
              <a:lnSpc>
                <a:spcPct val="100000"/>
              </a:lnSpc>
              <a:buNone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9959135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-col plus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F1964F-DA30-4E32-9630-CC9BF6D96C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7799F4-3082-4862-BDAF-7CD783E1AE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2495550"/>
            <a:ext cx="3503199" cy="3676650"/>
          </a:xfrm>
        </p:spPr>
        <p:txBody>
          <a:bodyPr lIns="182880" tIns="182880" rIns="182880" bIns="182880"/>
          <a:lstStyle>
            <a:lvl1pPr>
              <a:defRPr sz="1600"/>
            </a:lvl1pPr>
            <a:lvl2pPr marL="571500" indent="-342900">
              <a:defRPr lang="en-US" sz="1200" b="0" i="0" kern="1200" dirty="0" smtClean="0">
                <a:solidFill>
                  <a:srgbClr val="47545D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744538" indent="-342900">
              <a:defRPr lang="en-US" sz="1200" b="0" i="0" kern="1200" dirty="0" smtClean="0">
                <a:solidFill>
                  <a:srgbClr val="47545D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>
              <a:defRPr lang="en-US" sz="1200" kern="1200" dirty="0" smtClean="0">
                <a:solidFill>
                  <a:srgbClr val="47545D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D71544E-F47C-439E-8E9F-D75E0AACEDD6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09600" y="1873250"/>
            <a:ext cx="3506186" cy="622300"/>
          </a:xfrm>
          <a:prstGeom prst="rect">
            <a:avLst/>
          </a:prstGeom>
          <a:solidFill>
            <a:srgbClr val="F5F5F5"/>
          </a:solidFill>
        </p:spPr>
        <p:txBody>
          <a:bodyPr lIns="182880" tIns="91440" rIns="182880" bIns="45720" anchor="ctr" anchorCtr="0">
            <a:noAutofit/>
          </a:bodyPr>
          <a:lstStyle>
            <a:lvl1pPr marL="0" indent="0" algn="ctr">
              <a:buNone/>
              <a:defRPr lang="en-US" sz="1800" b="0" i="0" kern="1200" cap="all" baseline="0" dirty="0">
                <a:solidFill>
                  <a:schemeClr val="accent3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73EFF97-672D-4C32-AF2F-0A6DAFAF06F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33900" y="1873250"/>
            <a:ext cx="7048500" cy="441325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0201379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hank yo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EC3D8-EBC5-4C62-AD33-14058ABC8D2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600" y="1122363"/>
            <a:ext cx="10972799" cy="2306637"/>
          </a:xfrm>
        </p:spPr>
        <p:txBody>
          <a:bodyPr lIns="0" tIns="0" rIns="0" bIns="0" anchor="b">
            <a:normAutofit/>
          </a:bodyPr>
          <a:lstStyle>
            <a:lvl1pPr marL="0"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8300" b="0" i="0" kern="1200" cap="none" baseline="0" dirty="0">
                <a:solidFill>
                  <a:schemeClr val="accent3"/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 dirty="0"/>
              <a:t>Thank you.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ECFDEEEA-F7E9-4758-9B9B-7B746A09314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329363" y="3723453"/>
            <a:ext cx="5262563" cy="117841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rgbClr val="47545D"/>
                </a:solidFill>
              </a:defRPr>
            </a:lvl1pPr>
            <a:lvl2pPr marL="285750" indent="-168275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defRPr sz="1200">
                <a:solidFill>
                  <a:srgbClr val="47545D"/>
                </a:solidFill>
              </a:defRPr>
            </a:lvl2pPr>
            <a:lvl3pPr>
              <a:defRPr sz="1200">
                <a:solidFill>
                  <a:srgbClr val="47545D"/>
                </a:solidFill>
              </a:defRPr>
            </a:lvl3pPr>
            <a:lvl4pPr>
              <a:defRPr sz="1200">
                <a:solidFill>
                  <a:srgbClr val="47545D"/>
                </a:solidFill>
              </a:defRPr>
            </a:lvl4pPr>
            <a:lvl5pPr>
              <a:defRPr sz="1200">
                <a:solidFill>
                  <a:srgbClr val="47545D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9C545F67-7D70-459A-B052-D5E1F7F00213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6329363" y="5112919"/>
            <a:ext cx="5253037" cy="117841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rgbClr val="47545D"/>
                </a:solidFill>
              </a:defRPr>
            </a:lvl1pPr>
            <a:lvl2pPr marL="285750" indent="-168275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defRPr sz="1200">
                <a:solidFill>
                  <a:srgbClr val="47545D"/>
                </a:solidFill>
              </a:defRPr>
            </a:lvl2pPr>
            <a:lvl3pPr>
              <a:defRPr sz="1200">
                <a:solidFill>
                  <a:srgbClr val="47545D"/>
                </a:solidFill>
              </a:defRPr>
            </a:lvl3pPr>
            <a:lvl4pPr>
              <a:defRPr sz="1200">
                <a:solidFill>
                  <a:srgbClr val="47545D"/>
                </a:solidFill>
              </a:defRPr>
            </a:lvl4pPr>
            <a:lvl5pPr>
              <a:defRPr sz="1200">
                <a:solidFill>
                  <a:srgbClr val="47545D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5BCECED-0FA9-417F-ACC7-077C667EEAA0}"/>
              </a:ext>
            </a:extLst>
          </p:cNvPr>
          <p:cNvSpPr>
            <a:spLocks/>
          </p:cNvSpPr>
          <p:nvPr userDrawn="1"/>
        </p:nvSpPr>
        <p:spPr>
          <a:xfrm>
            <a:off x="0" y="6517511"/>
            <a:ext cx="12188952" cy="33801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5F168E"/>
              </a:solidFill>
              <a:latin typeface="+mj-lt"/>
            </a:endParaRPr>
          </a:p>
        </p:txBody>
      </p:sp>
      <p:sp>
        <p:nvSpPr>
          <p:cNvPr id="13" name="Footer Placeholder 1">
            <a:extLst>
              <a:ext uri="{FF2B5EF4-FFF2-40B4-BE49-F238E27FC236}">
                <a16:creationId xmlns:a16="http://schemas.microsoft.com/office/drawing/2014/main" id="{87E76B2A-C368-47CB-A1EE-E770647E8E6C}"/>
              </a:ext>
            </a:extLst>
          </p:cNvPr>
          <p:cNvSpPr txBox="1">
            <a:spLocks/>
          </p:cNvSpPr>
          <p:nvPr userDrawn="1"/>
        </p:nvSpPr>
        <p:spPr>
          <a:xfrm>
            <a:off x="0" y="6515101"/>
            <a:ext cx="2894504" cy="342900"/>
          </a:xfrm>
          <a:prstGeom prst="rect">
            <a:avLst/>
          </a:prstGeom>
        </p:spPr>
        <p:txBody>
          <a:bodyPr vert="horz" lIns="182880" tIns="0" rIns="0" bIns="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©2020 Komprise, Inc. All rights reserved.</a:t>
            </a:r>
          </a:p>
        </p:txBody>
      </p:sp>
      <p:sp>
        <p:nvSpPr>
          <p:cNvPr id="14" name="Slide Number Placeholder 2">
            <a:extLst>
              <a:ext uri="{FF2B5EF4-FFF2-40B4-BE49-F238E27FC236}">
                <a16:creationId xmlns:a16="http://schemas.microsoft.com/office/drawing/2014/main" id="{B015B9FB-002D-454F-8329-7D7D361E0E36}"/>
              </a:ext>
            </a:extLst>
          </p:cNvPr>
          <p:cNvSpPr txBox="1">
            <a:spLocks/>
          </p:cNvSpPr>
          <p:nvPr userDrawn="1"/>
        </p:nvSpPr>
        <p:spPr>
          <a:xfrm>
            <a:off x="11582399" y="6515101"/>
            <a:ext cx="606551" cy="338012"/>
          </a:xfrm>
          <a:prstGeom prst="rect">
            <a:avLst/>
          </a:prstGeom>
          <a:noFill/>
        </p:spPr>
        <p:txBody>
          <a:bodyPr vert="horz" lIns="0" tIns="0" rIns="18288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B0C97FA-65D4-408A-A33A-D5061A60CBD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B41D12D-0778-47EF-85B8-9217C55256F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77425" y="235669"/>
            <a:ext cx="2103120" cy="444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1303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84">
          <p15:clr>
            <a:srgbClr val="FBAE40"/>
          </p15:clr>
        </p15:guide>
        <p15:guide id="4" pos="729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EDF1D-B8D1-404F-B1D0-C130C140D0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FFAD94-C938-4464-88A1-6EFE5FA543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2404068"/>
            <a:ext cx="10972799" cy="3882432"/>
          </a:xfrm>
        </p:spPr>
        <p:txBody>
          <a:bodyPr/>
          <a:lstStyle>
            <a:lvl2pPr marL="571500" indent="-342900">
              <a:defRPr lang="en-US" sz="1800" kern="1200" dirty="0" smtClean="0">
                <a:solidFill>
                  <a:srgbClr val="47545D"/>
                </a:solidFill>
                <a:latin typeface="+mn-lt"/>
                <a:ea typeface="+mn-ea"/>
                <a:cs typeface="+mn-cs"/>
              </a:defRPr>
            </a:lvl2pPr>
            <a:lvl3pPr marL="744538" indent="-342900">
              <a:defRPr lang="en-US" sz="1600" kern="1200" dirty="0" smtClean="0">
                <a:solidFill>
                  <a:srgbClr val="47545D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1200" kern="1200" dirty="0" smtClean="0">
                <a:solidFill>
                  <a:srgbClr val="47545D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4A17482-97F6-4720-BCA5-1796DD2F10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" y="1603374"/>
            <a:ext cx="10972798" cy="619126"/>
          </a:xfrm>
        </p:spPr>
        <p:txBody>
          <a:bodyPr/>
          <a:lstStyle>
            <a:lvl1pPr>
              <a:defRPr/>
            </a:lvl1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187954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- K bg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C4AA2F-B51A-4379-8C65-BDEB7510C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836" y="1435100"/>
            <a:ext cx="6514564" cy="4279900"/>
          </a:xfrm>
        </p:spPr>
        <p:txBody>
          <a:bodyPr anchor="ctr" anchorCtr="0">
            <a:normAutofit/>
          </a:bodyPr>
          <a:lstStyle>
            <a:lvl1pPr algn="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3408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- Bridge Gra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C4AA2F-B51A-4379-8C65-BDEB7510C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836" y="1435100"/>
            <a:ext cx="6514564" cy="4279900"/>
          </a:xfrm>
        </p:spPr>
        <p:txBody>
          <a:bodyPr anchor="ctr" anchorCtr="0">
            <a:normAutofit/>
          </a:bodyPr>
          <a:lstStyle>
            <a:lvl1pPr algn="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88095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F1964F-DA30-4E32-9630-CC9BF6D96C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7799F4-3082-4862-BDAF-7CD783E1AE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51025"/>
            <a:ext cx="5257800" cy="4428751"/>
          </a:xfrm>
        </p:spPr>
        <p:txBody>
          <a:bodyPr/>
          <a:lstStyle>
            <a:lvl2pPr marL="571500" indent="-342900"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44538" indent="-342900"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6E5257-165E-4872-B7E8-DE7A4AB5D9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24600" y="1851025"/>
            <a:ext cx="5257802" cy="4428751"/>
          </a:xfrm>
        </p:spPr>
        <p:txBody>
          <a:bodyPr/>
          <a:lstStyle>
            <a:lvl1pPr>
              <a:tabLst>
                <a:tab pos="628650" algn="l"/>
              </a:tabLst>
              <a:defRPr/>
            </a:lvl1pPr>
            <a:lvl2pPr marL="571500" indent="-342900"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44538" indent="-342900"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8060484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umn with 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F1964F-DA30-4E32-9630-CC9BF6D96C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7799F4-3082-4862-BDAF-7CD783E1AE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2582214"/>
            <a:ext cx="5257800" cy="3704286"/>
          </a:xfrm>
        </p:spPr>
        <p:txBody>
          <a:bodyPr lIns="182880" tIns="182880" rIns="182880" bIns="182880"/>
          <a:lstStyle>
            <a:lvl1pPr>
              <a:defRPr sz="1600"/>
            </a:lvl1pPr>
            <a:lvl2pPr marL="571500" indent="-342900">
              <a:defRPr lang="en-US" sz="1200" b="0" i="0" kern="1200" dirty="0" smtClean="0">
                <a:solidFill>
                  <a:srgbClr val="47545D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744538" indent="-342900">
              <a:defRPr lang="en-US" sz="1200" b="0" i="0" kern="1200" dirty="0" smtClean="0">
                <a:solidFill>
                  <a:srgbClr val="47545D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>
              <a:spcBef>
                <a:spcPts val="0"/>
              </a:spcBef>
              <a:spcAft>
                <a:spcPts val="600"/>
              </a:spcAft>
              <a:defRPr lang="en-US" sz="1200" kern="1200" dirty="0" smtClean="0">
                <a:solidFill>
                  <a:srgbClr val="47545D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6E5257-165E-4872-B7E8-DE7A4AB5D9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24600" y="2582214"/>
            <a:ext cx="5257802" cy="3704286"/>
          </a:xfrm>
        </p:spPr>
        <p:txBody>
          <a:bodyPr lIns="182880" tIns="182880" rIns="182880" bIns="182880"/>
          <a:lstStyle>
            <a:lvl1pPr>
              <a:tabLst>
                <a:tab pos="628650" algn="l"/>
              </a:tabLst>
              <a:defRPr sz="1600"/>
            </a:lvl1pPr>
            <a:lvl2pPr marL="571500" indent="-342900">
              <a:defRPr lang="en-US" sz="1200" b="0" i="0" kern="1200" dirty="0" smtClean="0">
                <a:solidFill>
                  <a:srgbClr val="47545D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744538" indent="-342900">
              <a:defRPr lang="en-US" sz="1200" b="0" i="0" kern="1200" dirty="0" smtClean="0">
                <a:solidFill>
                  <a:srgbClr val="47545D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>
              <a:spcBef>
                <a:spcPts val="0"/>
              </a:spcBef>
              <a:spcAft>
                <a:spcPts val="600"/>
              </a:spcAft>
              <a:defRPr lang="en-US" sz="1200" kern="1200" dirty="0" smtClean="0">
                <a:solidFill>
                  <a:srgbClr val="47545D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D71544E-F47C-439E-8E9F-D75E0AACEDD6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09600" y="1873250"/>
            <a:ext cx="5262282" cy="708964"/>
          </a:xfrm>
          <a:prstGeom prst="rect">
            <a:avLst/>
          </a:prstGeom>
          <a:solidFill>
            <a:srgbClr val="F5F5F5"/>
          </a:solidFill>
        </p:spPr>
        <p:txBody>
          <a:bodyPr lIns="182880" tIns="91440" rIns="182880" bIns="91440" anchor="ctr" anchorCtr="0">
            <a:noAutofit/>
          </a:bodyPr>
          <a:lstStyle>
            <a:lvl1pPr marL="0" indent="0" algn="ctr">
              <a:buNone/>
              <a:defRPr lang="en-US" sz="2000" b="0" i="0" kern="1200" cap="all" baseline="0" dirty="0">
                <a:solidFill>
                  <a:schemeClr val="accent3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860347C-E175-4346-B641-AAEF5336CE97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6320118" y="1873250"/>
            <a:ext cx="5262282" cy="708964"/>
          </a:xfrm>
          <a:prstGeom prst="rect">
            <a:avLst/>
          </a:prstGeom>
          <a:solidFill>
            <a:srgbClr val="F5F5F5"/>
          </a:solidFill>
        </p:spPr>
        <p:txBody>
          <a:bodyPr lIns="182880" tIns="91440" rIns="182880" bIns="91440" anchor="ctr" anchorCtr="0">
            <a:noAutofit/>
          </a:bodyPr>
          <a:lstStyle>
            <a:lvl1pPr marL="0" indent="0" algn="ctr">
              <a:buNone/>
              <a:defRPr lang="en-US" sz="2000" b="0" i="0" kern="1200" cap="all" baseline="0" dirty="0">
                <a:solidFill>
                  <a:schemeClr val="accent3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</a:pPr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919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 with 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F1964F-DA30-4E32-9630-CC9BF6D96C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7799F4-3082-4862-BDAF-7CD783E1AE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2495550"/>
            <a:ext cx="3503199" cy="3676650"/>
          </a:xfrm>
        </p:spPr>
        <p:txBody>
          <a:bodyPr lIns="182880" tIns="182880" rIns="182880" bIns="182880"/>
          <a:lstStyle>
            <a:lvl1pPr>
              <a:defRPr sz="1600"/>
            </a:lvl1pPr>
            <a:lvl2pPr marL="571500" indent="-342900">
              <a:defRPr lang="en-US" sz="1200" b="0" i="0" kern="1200" dirty="0" smtClean="0">
                <a:solidFill>
                  <a:srgbClr val="47545D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744538" indent="-342900">
              <a:defRPr lang="en-US" sz="1200" b="0" i="0" kern="1200" dirty="0" smtClean="0">
                <a:solidFill>
                  <a:srgbClr val="47545D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>
              <a:defRPr lang="en-US" sz="1200" kern="1200" dirty="0" smtClean="0">
                <a:solidFill>
                  <a:srgbClr val="47545D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6E5257-165E-4872-B7E8-DE7A4AB5D9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49750" y="2495550"/>
            <a:ext cx="3503200" cy="3676650"/>
          </a:xfrm>
        </p:spPr>
        <p:txBody>
          <a:bodyPr lIns="182880" tIns="182880" rIns="182880" bIns="182880"/>
          <a:lstStyle>
            <a:lvl1pPr>
              <a:tabLst>
                <a:tab pos="628650" algn="l"/>
              </a:tabLst>
              <a:defRPr sz="1600"/>
            </a:lvl1pPr>
            <a:lvl2pPr marL="571500" indent="-342900">
              <a:defRPr lang="en-US" sz="1200" b="0" i="0" kern="1200" dirty="0" smtClean="0">
                <a:solidFill>
                  <a:srgbClr val="47545D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744538" indent="-342900">
              <a:defRPr lang="en-US" sz="1200" b="0" i="0" kern="1200" dirty="0" smtClean="0">
                <a:solidFill>
                  <a:srgbClr val="47545D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>
              <a:defRPr lang="en-US" sz="1200" kern="1200" dirty="0" smtClean="0">
                <a:solidFill>
                  <a:srgbClr val="47545D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D71544E-F47C-439E-8E9F-D75E0AACEDD6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09600" y="1873250"/>
            <a:ext cx="3506186" cy="622300"/>
          </a:xfrm>
          <a:prstGeom prst="rect">
            <a:avLst/>
          </a:prstGeom>
          <a:solidFill>
            <a:srgbClr val="F5F5F5"/>
          </a:solidFill>
        </p:spPr>
        <p:txBody>
          <a:bodyPr lIns="182880" tIns="91440" rIns="182880" bIns="45720" anchor="ctr" anchorCtr="0">
            <a:noAutofit/>
          </a:bodyPr>
          <a:lstStyle>
            <a:lvl1pPr marL="0" indent="0" algn="ctr">
              <a:buNone/>
              <a:defRPr lang="en-US" sz="1800" b="0" i="0" kern="1200" cap="all" baseline="0" dirty="0">
                <a:solidFill>
                  <a:schemeClr val="accent3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860347C-E175-4346-B641-AAEF5336CE97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4345268" y="1873250"/>
            <a:ext cx="3506186" cy="622300"/>
          </a:xfrm>
          <a:prstGeom prst="rect">
            <a:avLst/>
          </a:prstGeom>
          <a:solidFill>
            <a:srgbClr val="F5F5F5"/>
          </a:solidFill>
        </p:spPr>
        <p:txBody>
          <a:bodyPr lIns="182880" tIns="91440" rIns="182880" bIns="45720" anchor="ctr" anchorCtr="0">
            <a:noAutofit/>
          </a:bodyPr>
          <a:lstStyle>
            <a:lvl1pPr marL="0" indent="0" algn="ctr">
              <a:buNone/>
              <a:defRPr lang="en-US" sz="1800" b="0" i="0" kern="1200" cap="all" baseline="0" dirty="0">
                <a:solidFill>
                  <a:schemeClr val="accent3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700DB562-09C4-4931-8FDD-F98AA0553615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8079200" y="2495550"/>
            <a:ext cx="3503200" cy="3676650"/>
          </a:xfrm>
        </p:spPr>
        <p:txBody>
          <a:bodyPr lIns="182880" tIns="182880" rIns="182880" bIns="182880"/>
          <a:lstStyle>
            <a:lvl1pPr>
              <a:tabLst>
                <a:tab pos="628650" algn="l"/>
              </a:tabLst>
              <a:defRPr sz="1600"/>
            </a:lvl1pPr>
            <a:lvl2pPr marL="571500" indent="-342900">
              <a:defRPr lang="en-US" sz="1200" b="0" i="0" kern="1200" dirty="0" smtClean="0">
                <a:solidFill>
                  <a:srgbClr val="47545D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744538" indent="-342900">
              <a:defRPr lang="en-US" sz="1200" b="0" i="0" kern="1200" dirty="0" smtClean="0">
                <a:solidFill>
                  <a:srgbClr val="47545D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>
              <a:defRPr lang="en-US" sz="1200" kern="1200" dirty="0" smtClean="0">
                <a:solidFill>
                  <a:srgbClr val="47545D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7497B288-FCF3-4ABD-97F2-7AC4259DF90F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8074718" y="1873250"/>
            <a:ext cx="3506186" cy="622300"/>
          </a:xfrm>
          <a:prstGeom prst="rect">
            <a:avLst/>
          </a:prstGeom>
          <a:solidFill>
            <a:srgbClr val="F5F5F5"/>
          </a:solidFill>
        </p:spPr>
        <p:txBody>
          <a:bodyPr lIns="182880" tIns="91440" rIns="182880" bIns="45720" anchor="ctr" anchorCtr="0">
            <a:noAutofit/>
          </a:bodyPr>
          <a:lstStyle>
            <a:lvl1pPr marL="0" indent="0" algn="ctr">
              <a:buNone/>
              <a:defRPr lang="en-US" sz="1800" b="0" i="0" kern="1200" cap="all" baseline="0" dirty="0">
                <a:solidFill>
                  <a:schemeClr val="accent3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</a:pPr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497369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48BF9-B51C-40FA-9960-6FEC55037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59200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C5F6EDE-B9E2-4DF0-B6A1-CBA347F55B4F}"/>
              </a:ext>
            </a:extLst>
          </p:cNvPr>
          <p:cNvSpPr>
            <a:spLocks/>
          </p:cNvSpPr>
          <p:nvPr/>
        </p:nvSpPr>
        <p:spPr>
          <a:xfrm>
            <a:off x="0" y="6517510"/>
            <a:ext cx="12188952" cy="3428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5F168E"/>
              </a:solidFill>
              <a:latin typeface="+mj-lt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734ABD-E8E1-427B-90F7-0CA848E54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78224"/>
            <a:ext cx="10972800" cy="931298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18E1B7-6210-4765-867C-5C57D4380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599" y="1851024"/>
            <a:ext cx="10972799" cy="443547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marL="398463" lvl="1" indent="-1698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Second level</a:t>
            </a:r>
          </a:p>
          <a:p>
            <a:pPr marL="573088" lvl="2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−"/>
            </a:pPr>
            <a:r>
              <a:rPr lang="en-US" dirty="0"/>
              <a:t>Third level</a:t>
            </a:r>
          </a:p>
          <a:p>
            <a:pPr marL="801688" lvl="3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Open Sans" panose="020B0606030504020204" pitchFamily="34" charset="0"/>
              <a:buChar char="–"/>
            </a:pPr>
            <a:r>
              <a:rPr lang="en-US" dirty="0"/>
              <a:t>Fourth level</a:t>
            </a:r>
          </a:p>
        </p:txBody>
      </p:sp>
      <p:sp>
        <p:nvSpPr>
          <p:cNvPr id="8" name="Footer Placeholder 1">
            <a:extLst>
              <a:ext uri="{FF2B5EF4-FFF2-40B4-BE49-F238E27FC236}">
                <a16:creationId xmlns:a16="http://schemas.microsoft.com/office/drawing/2014/main" id="{0F3F9F25-8786-4CF9-9BC6-3721F67B3682}"/>
              </a:ext>
            </a:extLst>
          </p:cNvPr>
          <p:cNvSpPr txBox="1">
            <a:spLocks/>
          </p:cNvSpPr>
          <p:nvPr/>
        </p:nvSpPr>
        <p:spPr>
          <a:xfrm>
            <a:off x="0" y="6515101"/>
            <a:ext cx="2894504" cy="342900"/>
          </a:xfrm>
          <a:prstGeom prst="rect">
            <a:avLst/>
          </a:prstGeom>
        </p:spPr>
        <p:txBody>
          <a:bodyPr vert="horz" lIns="182880" tIns="0" rIns="0" bIns="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/>
              <a:t>©2019 Komprise, Inc. All rights reserved.</a:t>
            </a:r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34DCF8C5-FCAC-46EB-9150-FCDD2743D5F2}"/>
              </a:ext>
            </a:extLst>
          </p:cNvPr>
          <p:cNvSpPr txBox="1">
            <a:spLocks/>
          </p:cNvSpPr>
          <p:nvPr/>
        </p:nvSpPr>
        <p:spPr>
          <a:xfrm>
            <a:off x="11582399" y="6515101"/>
            <a:ext cx="606551" cy="338012"/>
          </a:xfrm>
          <a:prstGeom prst="rect">
            <a:avLst/>
          </a:prstGeom>
          <a:noFill/>
        </p:spPr>
        <p:txBody>
          <a:bodyPr vert="horz" lIns="0" tIns="0" rIns="18288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B0C97FA-65D4-408A-A33A-D5061A60CBD1}" type="slidenum">
              <a:rPr lang="en-US" sz="1100" smtClean="0"/>
              <a:pPr/>
              <a:t>‹#›</a:t>
            </a:fld>
            <a:endParaRPr lang="en-US" sz="11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5E9C4A-F9C6-4669-8B01-98A4120E90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59250" y="7092952"/>
            <a:ext cx="4114800" cy="33801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b="1">
                <a:solidFill>
                  <a:schemeClr val="bg1"/>
                </a:solidFill>
              </a:rPr>
              <a:t>CONFIDENTIAL – DO NOT DISTRIBUTE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9C18C53-5573-41E5-8973-CB97C062DFF0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41206" y="144392"/>
            <a:ext cx="1371600" cy="29004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7261AB8-C767-0848-A4EB-752A6A4526BF}"/>
              </a:ext>
            </a:extLst>
          </p:cNvPr>
          <p:cNvSpPr>
            <a:spLocks/>
          </p:cNvSpPr>
          <p:nvPr userDrawn="1"/>
        </p:nvSpPr>
        <p:spPr>
          <a:xfrm>
            <a:off x="0" y="6517510"/>
            <a:ext cx="12188952" cy="3428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5F168E"/>
              </a:solidFill>
              <a:latin typeface="+mj-lt"/>
            </a:endParaRPr>
          </a:p>
        </p:txBody>
      </p:sp>
      <p:sp>
        <p:nvSpPr>
          <p:cNvPr id="12" name="Footer Placeholder 1">
            <a:extLst>
              <a:ext uri="{FF2B5EF4-FFF2-40B4-BE49-F238E27FC236}">
                <a16:creationId xmlns:a16="http://schemas.microsoft.com/office/drawing/2014/main" id="{C6060161-E4D9-F44E-9932-231B130C6C7A}"/>
              </a:ext>
            </a:extLst>
          </p:cNvPr>
          <p:cNvSpPr txBox="1">
            <a:spLocks/>
          </p:cNvSpPr>
          <p:nvPr userDrawn="1"/>
        </p:nvSpPr>
        <p:spPr>
          <a:xfrm>
            <a:off x="0" y="6515101"/>
            <a:ext cx="2894504" cy="342900"/>
          </a:xfrm>
          <a:prstGeom prst="rect">
            <a:avLst/>
          </a:prstGeom>
        </p:spPr>
        <p:txBody>
          <a:bodyPr vert="horz" lIns="182880" tIns="0" rIns="0" bIns="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©2024 Komprise, Inc. All rights reserved.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73B3B26D-2AA2-D74D-872A-F6355CD6D3F3}"/>
              </a:ext>
            </a:extLst>
          </p:cNvPr>
          <p:cNvSpPr txBox="1">
            <a:spLocks/>
          </p:cNvSpPr>
          <p:nvPr userDrawn="1"/>
        </p:nvSpPr>
        <p:spPr>
          <a:xfrm>
            <a:off x="11582399" y="6515101"/>
            <a:ext cx="606551" cy="338012"/>
          </a:xfrm>
          <a:prstGeom prst="rect">
            <a:avLst/>
          </a:prstGeom>
          <a:noFill/>
        </p:spPr>
        <p:txBody>
          <a:bodyPr vert="horz" lIns="0" tIns="0" rIns="18288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B0C97FA-65D4-408A-A33A-D5061A60CBD1}" type="slidenum">
              <a:rPr lang="en-US" sz="1100" smtClean="0"/>
              <a:pPr/>
              <a:t>‹#›</a:t>
            </a:fld>
            <a:endParaRPr lang="en-US" sz="110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DF64347-0826-2342-A8D1-844AE97BCA21}"/>
              </a:ext>
            </a:extLst>
          </p:cNvPr>
          <p:cNvPicPr>
            <a:picLocks noChangeAspect="1"/>
          </p:cNvPicPr>
          <p:nvPr userDrawn="1"/>
        </p:nvPicPr>
        <p:blipFill>
          <a:blip r:embed="rId3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41206" y="144392"/>
            <a:ext cx="1371600" cy="290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873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  <p:sldLayoutId id="2147483702" r:id="rId18"/>
    <p:sldLayoutId id="2147483650" r:id="rId19"/>
    <p:sldLayoutId id="2147483659" r:id="rId20"/>
    <p:sldLayoutId id="2147483652" r:id="rId21"/>
    <p:sldLayoutId id="2147483658" r:id="rId22"/>
    <p:sldLayoutId id="2147483660" r:id="rId23"/>
    <p:sldLayoutId id="2147483673" r:id="rId24"/>
    <p:sldLayoutId id="2147483668" r:id="rId25"/>
    <p:sldLayoutId id="2147483670" r:id="rId26"/>
    <p:sldLayoutId id="2147483676" r:id="rId27"/>
    <p:sldLayoutId id="2147483661" r:id="rId28"/>
    <p:sldLayoutId id="2147483674" r:id="rId29"/>
  </p:sldLayoutIdLst>
  <p:txStyles>
    <p:titleStyle>
      <a:lvl1pPr marL="0" algn="l" defTabSz="914400" rtl="0" eaLnBrk="1" latinLnBrk="0" hangingPunct="1">
        <a:lnSpc>
          <a:spcPct val="90000"/>
        </a:lnSpc>
        <a:spcBef>
          <a:spcPct val="0"/>
        </a:spcBef>
        <a:buNone/>
        <a:defRPr lang="en-US" sz="2600" b="0" i="0" kern="1200" cap="all" baseline="0" dirty="0">
          <a:solidFill>
            <a:schemeClr val="accent3"/>
          </a:solidFill>
          <a:latin typeface="Open Sans" charset="0"/>
          <a:ea typeface="Open Sans" charset="0"/>
          <a:cs typeface="Open Sans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spcAft>
          <a:spcPts val="600"/>
        </a:spcAft>
        <a:buFont typeface="Arial" panose="020B0604020202020204" pitchFamily="34" charset="0"/>
        <a:buNone/>
        <a:defRPr lang="en-US" sz="2200" kern="1200" dirty="0" smtClean="0">
          <a:solidFill>
            <a:srgbClr val="47545D"/>
          </a:solidFill>
          <a:latin typeface="+mn-lt"/>
          <a:ea typeface="+mn-ea"/>
          <a:cs typeface="+mn-cs"/>
        </a:defRPr>
      </a:lvl1pPr>
      <a:lvl2pPr marL="571500" indent="-3429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800" kern="1200" dirty="0" smtClean="0">
          <a:solidFill>
            <a:srgbClr val="47545D"/>
          </a:solidFill>
          <a:latin typeface="+mn-lt"/>
          <a:ea typeface="+mn-ea"/>
          <a:cs typeface="+mn-cs"/>
        </a:defRPr>
      </a:lvl2pPr>
      <a:lvl3pPr marL="744538" indent="-3429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600" kern="1200" dirty="0" smtClean="0">
          <a:solidFill>
            <a:srgbClr val="47545D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200" kern="1200" dirty="0" smtClean="0">
          <a:solidFill>
            <a:srgbClr val="47545D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5" orient="horz" pos="3960" userDrawn="1">
          <p15:clr>
            <a:srgbClr val="F26B43"/>
          </p15:clr>
        </p15:guide>
        <p15:guide id="16" pos="3840" userDrawn="1">
          <p15:clr>
            <a:srgbClr val="F26B43"/>
          </p15:clr>
        </p15:guide>
        <p15:guide id="17" orient="horz" pos="1308" userDrawn="1">
          <p15:clr>
            <a:srgbClr val="F26B43"/>
          </p15:clr>
        </p15:guide>
        <p15:guide id="18" orient="horz" pos="1184" userDrawn="1">
          <p15:clr>
            <a:srgbClr val="F26B43"/>
          </p15:clr>
        </p15:guide>
        <p15:guide id="19" orient="horz" pos="904" userDrawn="1">
          <p15:clr>
            <a:srgbClr val="F26B43"/>
          </p15:clr>
        </p15:guide>
        <p15:guide id="20" pos="384" userDrawn="1">
          <p15:clr>
            <a:srgbClr val="F26B43"/>
          </p15:clr>
        </p15:guide>
        <p15:guide id="21" pos="7296" userDrawn="1">
          <p15:clr>
            <a:srgbClr val="F26B43"/>
          </p15:clr>
        </p15:guide>
        <p15:guide id="22" pos="7568" userDrawn="1">
          <p15:clr>
            <a:srgbClr val="F26B43"/>
          </p15:clr>
        </p15:guide>
        <p15:guide id="23" pos="120" userDrawn="1">
          <p15:clr>
            <a:srgbClr val="F26B43"/>
          </p15:clr>
        </p15:guide>
        <p15:guide id="24" pos="3696" userDrawn="1">
          <p15:clr>
            <a:srgbClr val="F26B43"/>
          </p15:clr>
        </p15:guide>
        <p15:guide id="25" pos="3984" userDrawn="1">
          <p15:clr>
            <a:srgbClr val="F26B43"/>
          </p15:clr>
        </p15:guide>
        <p15:guide id="26" orient="horz" pos="1572" userDrawn="1">
          <p15:clr>
            <a:srgbClr val="F26B43"/>
          </p15:clr>
        </p15:guide>
        <p15:guide id="27" pos="2592" userDrawn="1">
          <p15:clr>
            <a:srgbClr val="F26B43"/>
          </p15:clr>
        </p15:guide>
        <p15:guide id="28" pos="273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18" Type="http://schemas.openxmlformats.org/officeDocument/2006/relationships/image" Target="../media/image28.png"/><Relationship Id="rId3" Type="http://schemas.openxmlformats.org/officeDocument/2006/relationships/image" Target="../media/image13.png"/><Relationship Id="rId7" Type="http://schemas.openxmlformats.org/officeDocument/2006/relationships/image" Target="../media/image17.svg"/><Relationship Id="rId12" Type="http://schemas.openxmlformats.org/officeDocument/2006/relationships/image" Target="../media/image22.png"/><Relationship Id="rId17" Type="http://schemas.openxmlformats.org/officeDocument/2006/relationships/image" Target="../media/image27.svg"/><Relationship Id="rId2" Type="http://schemas.openxmlformats.org/officeDocument/2006/relationships/image" Target="../media/image12.png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6.png"/><Relationship Id="rId11" Type="http://schemas.openxmlformats.org/officeDocument/2006/relationships/image" Target="../media/image21.svg"/><Relationship Id="rId5" Type="http://schemas.openxmlformats.org/officeDocument/2006/relationships/image" Target="../media/image15.svg"/><Relationship Id="rId15" Type="http://schemas.openxmlformats.org/officeDocument/2006/relationships/image" Target="../media/image25.sv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svg"/><Relationship Id="rId1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5884AE-EC3C-E653-735F-828BF20FF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GenAI</a:t>
            </a:r>
            <a:r>
              <a:rPr lang="en-US" dirty="0"/>
              <a:t> needs data management more than faster storage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BB3E7B-ADA2-375F-38A0-CF0E41F93D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2664" y="2068754"/>
            <a:ext cx="6534898" cy="36151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250B8D8-0221-A69A-6122-F3567DC845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596" y="1509522"/>
            <a:ext cx="4562453" cy="22336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728D308-93FC-E339-ABC8-313FF525C0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596" y="3876336"/>
            <a:ext cx="4562453" cy="2277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1092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7FD7F4-5E30-188B-38AD-1D497F716E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D9D885-1718-3634-AB2A-56EEE4B4E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sz="3200" b="1" dirty="0"/>
              <a:t>Why Your Storage Team Should Care About AI?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0CA4D60-B194-B572-A538-665E0ADAF49D}"/>
              </a:ext>
            </a:extLst>
          </p:cNvPr>
          <p:cNvGrpSpPr/>
          <p:nvPr/>
        </p:nvGrpSpPr>
        <p:grpSpPr>
          <a:xfrm>
            <a:off x="8256504" y="1809176"/>
            <a:ext cx="3495600" cy="3348079"/>
            <a:chOff x="8256504" y="1809176"/>
            <a:chExt cx="3495600" cy="3348079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43E598D1-184B-0AAC-8F62-479554663F4D}"/>
                </a:ext>
              </a:extLst>
            </p:cNvPr>
            <p:cNvGrpSpPr/>
            <p:nvPr/>
          </p:nvGrpSpPr>
          <p:grpSpPr>
            <a:xfrm>
              <a:off x="8256504" y="4018481"/>
              <a:ext cx="3495600" cy="1138774"/>
              <a:chOff x="8493808" y="1489399"/>
              <a:chExt cx="3495600" cy="1138774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84FD5E2-9972-7916-9C58-DAA0F8FC09C6}"/>
                  </a:ext>
                </a:extLst>
              </p:cNvPr>
              <p:cNvSpPr txBox="1"/>
              <p:nvPr/>
            </p:nvSpPr>
            <p:spPr>
              <a:xfrm>
                <a:off x="8636008" y="1489399"/>
                <a:ext cx="3211200" cy="492443"/>
              </a:xfrm>
              <a:prstGeom prst="rect">
                <a:avLst/>
              </a:prstGeom>
              <a:noFill/>
            </p:spPr>
            <p:txBody>
              <a:bodyPr wrap="square" anchor="ctr">
                <a:spAutoFit/>
              </a:bodyPr>
              <a:lstStyle/>
              <a:p>
                <a:pPr algn="ctr"/>
                <a:r>
                  <a:rPr lang="en-US" sz="2600" b="1" cap="all" dirty="0">
                    <a:solidFill>
                      <a:schemeClr val="accent3"/>
                    </a:solidFill>
                    <a:latin typeface="Open Sans" charset="0"/>
                    <a:ea typeface="Open Sans" charset="0"/>
                    <a:cs typeface="Open Sans" charset="0"/>
                  </a:rPr>
                  <a:t>Govern,  Secure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87CD8F7-AA6A-2502-B3D7-163C17513C7F}"/>
                  </a:ext>
                </a:extLst>
              </p:cNvPr>
              <p:cNvSpPr txBox="1"/>
              <p:nvPr/>
            </p:nvSpPr>
            <p:spPr>
              <a:xfrm>
                <a:off x="8493808" y="1981842"/>
                <a:ext cx="3495600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b="1" i="1" dirty="0"/>
                  <a:t>Detect sensitive data, set policies, reduce attack surface</a:t>
                </a:r>
                <a:endParaRPr lang="en-US" i="1" dirty="0"/>
              </a:p>
            </p:txBody>
          </p:sp>
        </p:grpSp>
        <p:pic>
          <p:nvPicPr>
            <p:cNvPr id="21" name="Picture 20" descr="A blue shield with a lock and a warning sign&#10;&#10;Description automatically generated">
              <a:extLst>
                <a:ext uri="{FF2B5EF4-FFF2-40B4-BE49-F238E27FC236}">
                  <a16:creationId xmlns:a16="http://schemas.microsoft.com/office/drawing/2014/main" id="{5BF8B500-84B4-CBFE-618B-3CCD77C5B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47399" y="1809176"/>
              <a:ext cx="2112957" cy="2112957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8EA92EC-B09D-7DF4-C107-2626D97F8E91}"/>
              </a:ext>
            </a:extLst>
          </p:cNvPr>
          <p:cNvGrpSpPr/>
          <p:nvPr/>
        </p:nvGrpSpPr>
        <p:grpSpPr>
          <a:xfrm>
            <a:off x="4348200" y="1809176"/>
            <a:ext cx="3495600" cy="3348079"/>
            <a:chOff x="4348200" y="1809176"/>
            <a:chExt cx="3495600" cy="3348079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1E656138-77A3-6FD6-0BED-978909F62FB1}"/>
                </a:ext>
              </a:extLst>
            </p:cNvPr>
            <p:cNvGrpSpPr/>
            <p:nvPr/>
          </p:nvGrpSpPr>
          <p:grpSpPr>
            <a:xfrm>
              <a:off x="4348200" y="4018481"/>
              <a:ext cx="3495600" cy="1138774"/>
              <a:chOff x="4477659" y="1489399"/>
              <a:chExt cx="3495600" cy="1138774"/>
            </a:xfrm>
          </p:grpSpPr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6235002-1770-B51C-99C2-DA60EE1E3078}"/>
                  </a:ext>
                </a:extLst>
              </p:cNvPr>
              <p:cNvSpPr txBox="1"/>
              <p:nvPr/>
            </p:nvSpPr>
            <p:spPr>
              <a:xfrm>
                <a:off x="4619859" y="1489399"/>
                <a:ext cx="3211200" cy="492443"/>
              </a:xfrm>
              <a:prstGeom prst="rect">
                <a:avLst/>
              </a:prstGeom>
              <a:noFill/>
            </p:spPr>
            <p:txBody>
              <a:bodyPr wrap="square" anchor="ctr">
                <a:spAutoFit/>
              </a:bodyPr>
              <a:lstStyle/>
              <a:p>
                <a:pPr algn="ctr"/>
                <a:r>
                  <a:rPr lang="en-US" sz="2600" b="1" cap="all" dirty="0">
                    <a:solidFill>
                      <a:schemeClr val="accent3"/>
                    </a:solidFill>
                    <a:latin typeface="Open Sans" charset="0"/>
                    <a:ea typeface="Open Sans" charset="0"/>
                    <a:cs typeface="Open Sans" charset="0"/>
                  </a:rPr>
                  <a:t>Move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230ED12-BD8C-A6D8-2383-724A8ED40401}"/>
                  </a:ext>
                </a:extLst>
              </p:cNvPr>
              <p:cNvSpPr txBox="1"/>
              <p:nvPr/>
            </p:nvSpPr>
            <p:spPr>
              <a:xfrm>
                <a:off x="4477659" y="1981842"/>
                <a:ext cx="3495600" cy="646331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anchor="t">
                <a:spAutoFit/>
              </a:bodyPr>
              <a:lstStyle/>
              <a:p>
                <a:pPr algn="ctr"/>
                <a:r>
                  <a:rPr lang="en-US" b="1" i="1" dirty="0"/>
                  <a:t>Automate  AI data ingestion, migration, etc.</a:t>
                </a:r>
                <a:endParaRPr lang="en-US" i="1" dirty="0"/>
              </a:p>
            </p:txBody>
          </p:sp>
        </p:grpSp>
        <p:pic>
          <p:nvPicPr>
            <p:cNvPr id="23" name="Picture 22" descr="A cloud computing with icons&#10;&#10;Description automatically generated with medium confidence">
              <a:extLst>
                <a:ext uri="{FF2B5EF4-FFF2-40B4-BE49-F238E27FC236}">
                  <a16:creationId xmlns:a16="http://schemas.microsoft.com/office/drawing/2014/main" id="{DAE0521E-B9E3-1CDE-3350-698806157E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9521" y="1809176"/>
              <a:ext cx="2112957" cy="2112957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3BC71AE-A6BB-DCEB-E1E8-9A1DF3D67834}"/>
              </a:ext>
            </a:extLst>
          </p:cNvPr>
          <p:cNvGrpSpPr/>
          <p:nvPr/>
        </p:nvGrpSpPr>
        <p:grpSpPr>
          <a:xfrm>
            <a:off x="439896" y="1509522"/>
            <a:ext cx="3495600" cy="3647733"/>
            <a:chOff x="439896" y="1509522"/>
            <a:chExt cx="3495600" cy="3647733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F98C968D-E473-A368-BCC1-0198677888AB}"/>
                </a:ext>
              </a:extLst>
            </p:cNvPr>
            <p:cNvGrpSpPr/>
            <p:nvPr/>
          </p:nvGrpSpPr>
          <p:grpSpPr>
            <a:xfrm>
              <a:off x="439896" y="4018481"/>
              <a:ext cx="3495600" cy="1138774"/>
              <a:chOff x="136816" y="1489399"/>
              <a:chExt cx="3495600" cy="1138774"/>
            </a:xfrm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8F2AE63-A3FA-4897-15ED-38097C85A930}"/>
                  </a:ext>
                </a:extLst>
              </p:cNvPr>
              <p:cNvSpPr txBox="1"/>
              <p:nvPr/>
            </p:nvSpPr>
            <p:spPr>
              <a:xfrm>
                <a:off x="279443" y="1489399"/>
                <a:ext cx="3211200" cy="492443"/>
              </a:xfrm>
              <a:prstGeom prst="rect">
                <a:avLst/>
              </a:prstGeom>
              <a:noFill/>
            </p:spPr>
            <p:txBody>
              <a:bodyPr wrap="square" anchor="ctr">
                <a:spAutoFit/>
              </a:bodyPr>
              <a:lstStyle/>
              <a:p>
                <a:pPr algn="ctr"/>
                <a:r>
                  <a:rPr lang="en-US" sz="2600" b="1" cap="all" dirty="0">
                    <a:solidFill>
                      <a:schemeClr val="accent3"/>
                    </a:solidFill>
                    <a:latin typeface="Open Sans" charset="0"/>
                    <a:ea typeface="Open Sans" charset="0"/>
                    <a:cs typeface="Open Sans" charset="0"/>
                  </a:rPr>
                  <a:t>Search 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5D085E8-E109-2E99-2E33-226166938B43}"/>
                  </a:ext>
                </a:extLst>
              </p:cNvPr>
              <p:cNvSpPr txBox="1"/>
              <p:nvPr/>
            </p:nvSpPr>
            <p:spPr>
              <a:xfrm>
                <a:off x="136816" y="1981842"/>
                <a:ext cx="3495600" cy="646331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anchor="t">
                <a:spAutoFit/>
              </a:bodyPr>
              <a:lstStyle/>
              <a:p>
                <a:pPr algn="ctr"/>
                <a:r>
                  <a:rPr lang="en-US" b="1" i="1" dirty="0"/>
                  <a:t>Help users classify, find, tag the right data</a:t>
                </a:r>
                <a:endParaRPr lang="en-US" i="1" dirty="0"/>
              </a:p>
            </p:txBody>
          </p:sp>
        </p:grpSp>
        <p:pic>
          <p:nvPicPr>
            <p:cNvPr id="25" name="Picture 24" descr="A magnifying glass over a computer monitor&#10;&#10;Description automatically generated">
              <a:extLst>
                <a:ext uri="{FF2B5EF4-FFF2-40B4-BE49-F238E27FC236}">
                  <a16:creationId xmlns:a16="http://schemas.microsoft.com/office/drawing/2014/main" id="{C9FBE951-9BC0-65AE-66B0-D397104CBB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660" y="1509522"/>
              <a:ext cx="2750072" cy="27500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72709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C7B91C-35D8-FC13-60E0-39A596B6C6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9CE6558E-8D8B-BB00-97A6-BD977AA9A7F2}"/>
              </a:ext>
            </a:extLst>
          </p:cNvPr>
          <p:cNvSpPr/>
          <p:nvPr/>
        </p:nvSpPr>
        <p:spPr>
          <a:xfrm>
            <a:off x="4133461" y="1509522"/>
            <a:ext cx="7763070" cy="4676674"/>
          </a:xfrm>
          <a:prstGeom prst="roundRect">
            <a:avLst>
              <a:gd name="adj" fmla="val 2202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27E91A-6D91-B8F9-F7D1-C8F29261E1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274" y="578224"/>
            <a:ext cx="11338248" cy="931298"/>
          </a:xfrm>
        </p:spPr>
        <p:txBody>
          <a:bodyPr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gradFill flip="none" rotWithShape="1">
                  <a:gsLst>
                    <a:gs pos="0">
                      <a:srgbClr val="5E2B85"/>
                    </a:gs>
                    <a:gs pos="74000">
                      <a:srgbClr val="862B99"/>
                    </a:gs>
                    <a:gs pos="100000">
                      <a:srgbClr val="862B99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Duquesne Results: 100x improvement in searches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0D1D8C-3DB5-A322-E77A-CBE2CAE193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94245" y="2761744"/>
            <a:ext cx="7088155" cy="3172799"/>
          </a:xfrm>
        </p:spPr>
        <p:txBody>
          <a:bodyPr vert="horz" lIns="0" tIns="0" rIns="0" bIns="0" rtlCol="0" anchor="ctr">
            <a:noAutofit/>
          </a:bodyPr>
          <a:lstStyle/>
          <a:p>
            <a:endParaRPr lang="en-US" sz="200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/>
                </a:solidFill>
              </a:rPr>
              <a:t>100x </a:t>
            </a:r>
            <a:r>
              <a:rPr lang="en-US" sz="2000" dirty="0">
                <a:solidFill>
                  <a:schemeClr val="tx1"/>
                </a:solidFill>
              </a:rPr>
              <a:t>reduction in time and effort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No manual search, inspection, copying of millions of files</a:t>
            </a:r>
            <a:endParaRPr lang="en-US" sz="2000" dirty="0">
              <a:solidFill>
                <a:schemeClr val="tx1"/>
              </a:solidFill>
              <a:ea typeface="Open Sans"/>
              <a:cs typeface="Open Sans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3M files -&gt; 10k images of interest -&gt; Tagged 9 files with picture of JFK</a:t>
            </a:r>
            <a:endParaRPr lang="en-US" sz="2000" dirty="0">
              <a:solidFill>
                <a:schemeClr val="tx1"/>
              </a:solidFill>
              <a:ea typeface="Open Sans"/>
              <a:cs typeface="Open Sans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Time taken:  1hr 53min  --   Manually this could take half the summer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Repeatable – next search will take only minutes</a:t>
            </a:r>
          </a:p>
          <a:p>
            <a:endParaRPr lang="en-US" sz="2000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9B8845AF-22BE-595A-F075-657A72A4A0F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29841004"/>
              </p:ext>
            </p:extLst>
          </p:nvPr>
        </p:nvGraphicFramePr>
        <p:xfrm>
          <a:off x="4309713" y="1336096"/>
          <a:ext cx="7272687" cy="17148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26" name="Picture 2" descr="Duquesne University Deploys AI Smart Data Workflows">
            <a:extLst>
              <a:ext uri="{FF2B5EF4-FFF2-40B4-BE49-F238E27FC236}">
                <a16:creationId xmlns:a16="http://schemas.microsoft.com/office/drawing/2014/main" id="{B0BF7DA7-5B51-884B-2CEC-B6D9E262A2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200" y="2615967"/>
            <a:ext cx="3252130" cy="1626065"/>
          </a:xfrm>
          <a:prstGeom prst="roundRect">
            <a:avLst>
              <a:gd name="adj" fmla="val 4288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uquesne University | Pittsburgh Parks Conservancy">
            <a:extLst>
              <a:ext uri="{FF2B5EF4-FFF2-40B4-BE49-F238E27FC236}">
                <a16:creationId xmlns:a16="http://schemas.microsoft.com/office/drawing/2014/main" id="{4907BCCA-B0B0-8121-4C83-58C0BC164C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160" y="4618876"/>
            <a:ext cx="2132646" cy="531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82930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D27B7A-DE41-E8CF-DBC5-E9B7324E1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73E603-0CCC-10AD-5BAB-BA0D1CB762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468820"/>
            <a:ext cx="10770704" cy="5878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7165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>
            <a:extLst>
              <a:ext uri="{FF2B5EF4-FFF2-40B4-BE49-F238E27FC236}">
                <a16:creationId xmlns:a16="http://schemas.microsoft.com/office/drawing/2014/main" id="{C513C922-6EDD-274F-9EF1-8EF07CEF1C54}"/>
              </a:ext>
            </a:extLst>
          </p:cNvPr>
          <p:cNvGrpSpPr>
            <a:grpSpLocks noChangeAspect="1"/>
          </p:cNvGrpSpPr>
          <p:nvPr/>
        </p:nvGrpSpPr>
        <p:grpSpPr>
          <a:xfrm>
            <a:off x="3300639" y="3171579"/>
            <a:ext cx="7892191" cy="1686195"/>
            <a:chOff x="3185484" y="3361041"/>
            <a:chExt cx="7892191" cy="1686195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EDB216CA-9CE4-5A8D-B22F-D151316FB449}"/>
                </a:ext>
              </a:extLst>
            </p:cNvPr>
            <p:cNvGrpSpPr/>
            <p:nvPr/>
          </p:nvGrpSpPr>
          <p:grpSpPr>
            <a:xfrm>
              <a:off x="3185484" y="3361041"/>
              <a:ext cx="7892191" cy="1292302"/>
              <a:chOff x="3745922" y="4792936"/>
              <a:chExt cx="7892191" cy="1292302"/>
            </a:xfrm>
          </p:grpSpPr>
          <p:cxnSp>
            <p:nvCxnSpPr>
              <p:cNvPr id="48" name="Elbow Connector 46">
                <a:extLst>
                  <a:ext uri="{FF2B5EF4-FFF2-40B4-BE49-F238E27FC236}">
                    <a16:creationId xmlns:a16="http://schemas.microsoft.com/office/drawing/2014/main" id="{164189D8-FA0C-5DA8-63B1-9201812AD407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10542098" y="4985573"/>
                <a:ext cx="1213630" cy="971523"/>
              </a:xfrm>
              <a:prstGeom prst="bentConnector3">
                <a:avLst>
                  <a:gd name="adj1" fmla="val -31933"/>
                </a:avLst>
              </a:prstGeom>
              <a:ln w="12700">
                <a:solidFill>
                  <a:srgbClr val="612D87"/>
                </a:solidFill>
                <a:tailEnd type="none"/>
              </a:ln>
              <a:effectLst>
                <a:outerShdw blurRad="254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79ED575B-07CC-0661-5387-9E6888E5663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745922" y="6079670"/>
                <a:ext cx="7892191" cy="0"/>
              </a:xfrm>
              <a:prstGeom prst="line">
                <a:avLst/>
              </a:prstGeom>
              <a:ln w="12700">
                <a:solidFill>
                  <a:srgbClr val="6E318D"/>
                </a:solidFill>
              </a:ln>
              <a:effectLst>
                <a:outerShdw blurRad="254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7C27776E-706F-A054-F620-E6C9B5A0784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45922" y="4792936"/>
                <a:ext cx="0" cy="1292302"/>
              </a:xfrm>
              <a:prstGeom prst="line">
                <a:avLst/>
              </a:prstGeom>
              <a:ln w="12700">
                <a:solidFill>
                  <a:srgbClr val="7F2C95"/>
                </a:solidFill>
                <a:tailEnd type="triangle" w="lg" len="med"/>
              </a:ln>
              <a:effectLst>
                <a:outerShdw blurRad="254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A5567025-B694-A6DE-E8EF-E05C08097887}"/>
                </a:ext>
              </a:extLst>
            </p:cNvPr>
            <p:cNvSpPr txBox="1"/>
            <p:nvPr/>
          </p:nvSpPr>
          <p:spPr>
            <a:xfrm>
              <a:off x="3185484" y="4813839"/>
              <a:ext cx="7888753" cy="23339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0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Open Sans Semibold" panose="020B0606030504020204" pitchFamily="34" charset="0"/>
                  <a:ea typeface="Open Sans Semibold" panose="020B0606030504020204" pitchFamily="34" charset="0"/>
                  <a:cs typeface="Open Sans Semibold" panose="020B0606030504020204" pitchFamily="34" charset="0"/>
                </a:rPr>
                <a:t>As new data arrives, the workflow </a:t>
              </a:r>
              <a:r>
                <a:rPr kumimoji="0" lang="en-US" sz="1050" b="1" i="1" u="none" strike="noStrike" kern="120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automatically runs again</a:t>
              </a:r>
              <a:r>
                <a:rPr kumimoji="0" lang="en-US" sz="1050" b="1" i="0" u="none" strike="noStrike" kern="120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Open Sans Semibold" panose="020B0606030504020204" pitchFamily="34" charset="0"/>
                  <a:ea typeface="Open Sans Semibold" panose="020B0606030504020204" pitchFamily="34" charset="0"/>
                  <a:cs typeface="Open Sans Semibold" panose="020B0606030504020204" pitchFamily="34" charset="0"/>
                </a:rPr>
                <a:t>.</a:t>
              </a:r>
              <a:endPara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B0BA813-9EB2-C8D4-19CA-55ECEF444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640080"/>
            <a:ext cx="11247120" cy="365760"/>
          </a:xfrm>
        </p:spPr>
        <p:txBody>
          <a:bodyPr wrap="none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pc="-10"/>
              <a:t>Komprise systematically finds, feeds data to rag: Azure ai demo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F068DFB-73AE-C32D-566E-A2A2F4EECEAE}"/>
              </a:ext>
            </a:extLst>
          </p:cNvPr>
          <p:cNvGrpSpPr>
            <a:grpSpLocks noChangeAspect="1"/>
          </p:cNvGrpSpPr>
          <p:nvPr/>
        </p:nvGrpSpPr>
        <p:grpSpPr>
          <a:xfrm>
            <a:off x="2672470" y="2334437"/>
            <a:ext cx="867280" cy="961188"/>
            <a:chOff x="2075857" y="2604285"/>
            <a:chExt cx="867280" cy="961188"/>
          </a:xfrm>
        </p:grpSpPr>
        <p:cxnSp>
          <p:nvCxnSpPr>
            <p:cNvPr id="4" name="Elbow Connector 34">
              <a:extLst>
                <a:ext uri="{FF2B5EF4-FFF2-40B4-BE49-F238E27FC236}">
                  <a16:creationId xmlns:a16="http://schemas.microsoft.com/office/drawing/2014/main" id="{576372CC-9B41-A175-8259-684F90918C83}"/>
                </a:ext>
              </a:extLst>
            </p:cNvPr>
            <p:cNvCxnSpPr>
              <a:cxnSpLocks/>
            </p:cNvCxnSpPr>
            <p:nvPr/>
          </p:nvCxnSpPr>
          <p:spPr>
            <a:xfrm>
              <a:off x="2075857" y="2604285"/>
              <a:ext cx="818485" cy="465121"/>
            </a:xfrm>
            <a:prstGeom prst="bentConnector3">
              <a:avLst>
                <a:gd name="adj1" fmla="val 53103"/>
              </a:avLst>
            </a:prstGeom>
            <a:ln w="12700">
              <a:solidFill>
                <a:srgbClr val="7F2C95"/>
              </a:solidFill>
              <a:headEnd type="triangle" w="lg" len="med"/>
            </a:ln>
            <a:effectLst>
              <a:outerShdw blurRad="12700" algn="c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Elbow Connector 35">
              <a:extLst>
                <a:ext uri="{FF2B5EF4-FFF2-40B4-BE49-F238E27FC236}">
                  <a16:creationId xmlns:a16="http://schemas.microsoft.com/office/drawing/2014/main" id="{B2F1CBE7-1A1A-00AE-95E6-B3E2176767F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75860" y="3069880"/>
              <a:ext cx="867277" cy="495593"/>
            </a:xfrm>
            <a:prstGeom prst="bentConnector3">
              <a:avLst/>
            </a:prstGeom>
            <a:ln w="12700">
              <a:solidFill>
                <a:srgbClr val="7F2C95"/>
              </a:solidFill>
              <a:headEnd type="triangle" w="lg" len="med"/>
              <a:tailEnd type="triangle" w="lg" len="med"/>
            </a:ln>
            <a:effectLst>
              <a:outerShdw blurRad="12700" algn="c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8F0266A-5D92-635D-C9BC-D98B9A25BBAC}"/>
              </a:ext>
            </a:extLst>
          </p:cNvPr>
          <p:cNvGrpSpPr/>
          <p:nvPr/>
        </p:nvGrpSpPr>
        <p:grpSpPr>
          <a:xfrm>
            <a:off x="3620018" y="1962772"/>
            <a:ext cx="2333888" cy="2406828"/>
            <a:chOff x="2968541" y="2832060"/>
            <a:chExt cx="2333888" cy="2406828"/>
          </a:xfrm>
        </p:grpSpPr>
        <p:sp>
          <p:nvSpPr>
            <p:cNvPr id="7" name="Rounded Rectangle 37">
              <a:extLst>
                <a:ext uri="{FF2B5EF4-FFF2-40B4-BE49-F238E27FC236}">
                  <a16:creationId xmlns:a16="http://schemas.microsoft.com/office/drawing/2014/main" id="{018115C8-5241-1A3F-F797-77DAD8D9DC42}"/>
                </a:ext>
              </a:extLst>
            </p:cNvPr>
            <p:cNvSpPr/>
            <p:nvPr/>
          </p:nvSpPr>
          <p:spPr>
            <a:xfrm>
              <a:off x="3312962" y="2832060"/>
              <a:ext cx="1602088" cy="1637740"/>
            </a:xfrm>
            <a:prstGeom prst="roundRect">
              <a:avLst/>
            </a:prstGeom>
            <a:solidFill>
              <a:schemeClr val="bg1"/>
            </a:solidFill>
            <a:ln w="12700">
              <a:gradFill flip="none" rotWithShape="1">
                <a:gsLst>
                  <a:gs pos="0">
                    <a:srgbClr val="862B99"/>
                  </a:gs>
                  <a:gs pos="74000">
                    <a:srgbClr val="69338A"/>
                  </a:gs>
                  <a:gs pos="83000">
                    <a:srgbClr val="6E318D"/>
                  </a:gs>
                  <a:gs pos="100000">
                    <a:srgbClr val="612D87"/>
                  </a:gs>
                </a:gsLst>
                <a:lin ang="5400000" scaled="1"/>
                <a:tileRect/>
              </a:gradFill>
            </a:ln>
            <a:effectLst>
              <a:outerShdw blurRad="254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AC1C991-6E2A-1000-6F6F-55067CFDEACF}"/>
                </a:ext>
              </a:extLst>
            </p:cNvPr>
            <p:cNvSpPr txBox="1"/>
            <p:nvPr/>
          </p:nvSpPr>
          <p:spPr>
            <a:xfrm>
              <a:off x="3322772" y="2934347"/>
              <a:ext cx="1590190" cy="29238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0" u="none" strike="noStrike" kern="1200" cap="none" spc="0" normalizeH="0" baseline="0" noProof="0">
                  <a:ln>
                    <a:noFill/>
                  </a:ln>
                  <a:gradFill>
                    <a:gsLst>
                      <a:gs pos="0">
                        <a:srgbClr val="612D87"/>
                      </a:gs>
                      <a:gs pos="57000">
                        <a:srgbClr val="862B99"/>
                      </a:gs>
                      <a:gs pos="100000">
                        <a:srgbClr val="862B99"/>
                      </a:gs>
                    </a:gsLst>
                    <a:path path="circle">
                      <a:fillToRect l="100000" t="100000"/>
                    </a:path>
                  </a:gra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Search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2B6F6CC-B20A-77F4-FDF9-9121E6E333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alphaModFix amt="31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72501" y="3229349"/>
              <a:ext cx="1505652" cy="1030182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1D45A10-29A8-3F6F-4503-7A4A724A44D6}"/>
                </a:ext>
              </a:extLst>
            </p:cNvPr>
            <p:cNvSpPr txBox="1"/>
            <p:nvPr/>
          </p:nvSpPr>
          <p:spPr>
            <a:xfrm>
              <a:off x="3334441" y="4235253"/>
              <a:ext cx="1602089" cy="23852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50" b="0" i="0" u="none" strike="noStrike" kern="120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Across </a:t>
              </a:r>
              <a:r>
                <a:rPr kumimoji="0" lang="en-US" sz="950" b="1" i="0" u="none" strike="noStrike" kern="120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Open Sans Semibold" panose="020B0606030504020204" pitchFamily="34" charset="0"/>
                  <a:ea typeface="Open Sans Semibold" panose="020B0606030504020204" pitchFamily="34" charset="0"/>
                  <a:cs typeface="Open Sans Semibold" panose="020B0606030504020204" pitchFamily="34" charset="0"/>
                </a:rPr>
                <a:t>billions</a:t>
              </a:r>
              <a:r>
                <a:rPr kumimoji="0" lang="en-US" sz="950" b="0" i="0" u="none" strike="noStrike" kern="120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of files.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37BFB10-7F35-B46E-6603-091642DF05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93587" y="3354481"/>
              <a:ext cx="1089052" cy="745612"/>
            </a:xfrm>
            <a:prstGeom prst="rect">
              <a:avLst/>
            </a:prstGeom>
            <a:effectLst>
              <a:outerShdw blurRad="381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5C3924E-DB71-DEF0-CA71-CCFC6AB49B09}"/>
                </a:ext>
              </a:extLst>
            </p:cNvPr>
            <p:cNvSpPr txBox="1"/>
            <p:nvPr/>
          </p:nvSpPr>
          <p:spPr>
            <a:xfrm>
              <a:off x="2968541" y="4684890"/>
              <a:ext cx="2333888" cy="553998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1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Open Sans Semibold" panose="020B0606030504020204" pitchFamily="34" charset="0"/>
                  <a:ea typeface="Open Sans Semibold" panose="020B0606030504020204" pitchFamily="34" charset="0"/>
                  <a:cs typeface="Open Sans Semibold" panose="020B0606030504020204" pitchFamily="34" charset="0"/>
                </a:rPr>
                <a:t>Define custom query in </a:t>
              </a:r>
              <a:r>
                <a:rPr kumimoji="0" lang="en-US" sz="1000" b="1" i="0" u="none" strike="noStrike" kern="1200" cap="none" spc="0" normalizeH="0" baseline="0" noProof="0" err="1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Open Sans Semibold" panose="020B0606030504020204" pitchFamily="34" charset="0"/>
                  <a:ea typeface="Open Sans Semibold" panose="020B0606030504020204" pitchFamily="34" charset="0"/>
                  <a:cs typeface="Open Sans Semibold" panose="020B0606030504020204" pitchFamily="34" charset="0"/>
                </a:rPr>
                <a:t>Komprise</a:t>
              </a:r>
              <a:br>
                <a:rPr kumimoji="0" 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Open Sans Semibold" panose="020B0606030504020204" pitchFamily="34" charset="0"/>
                  <a:ea typeface="Open Sans Semibold" panose="020B0606030504020204" pitchFamily="34" charset="0"/>
                  <a:cs typeface="Open Sans Semibold" panose="020B0606030504020204" pitchFamily="34" charset="0"/>
                </a:rPr>
              </a:br>
              <a:r>
                <a:rPr kumimoji="0" 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Open Sans Semibold" panose="020B0606030504020204" pitchFamily="34" charset="0"/>
                  <a:ea typeface="Open Sans Semibold" panose="020B0606030504020204" pitchFamily="34" charset="0"/>
                  <a:cs typeface="Open Sans Semibold" panose="020B0606030504020204" pitchFamily="34" charset="0"/>
                </a:rPr>
                <a:t> </a:t>
              </a: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to find Benefits documents across all sites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0C5093D-FE8F-95D7-1A1B-01197571BF05}"/>
              </a:ext>
            </a:extLst>
          </p:cNvPr>
          <p:cNvGrpSpPr/>
          <p:nvPr/>
        </p:nvGrpSpPr>
        <p:grpSpPr>
          <a:xfrm>
            <a:off x="1291833" y="2182017"/>
            <a:ext cx="1719881" cy="2197961"/>
            <a:chOff x="640356" y="2909065"/>
            <a:chExt cx="1719881" cy="2197961"/>
          </a:xfrm>
        </p:grpSpPr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2B19B9A9-5DC5-681D-A874-F36AFFB2D4F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80303" y="2909065"/>
              <a:ext cx="877581" cy="596933"/>
            </a:xfrm>
            <a:prstGeom prst="rect">
              <a:avLst/>
            </a:prstGeom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9C78B84B-B5F6-775B-D089-5E997E8CE90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85391" y="3622454"/>
              <a:ext cx="864023" cy="665896"/>
              <a:chOff x="941241" y="4166771"/>
              <a:chExt cx="864023" cy="665896"/>
            </a:xfrm>
          </p:grpSpPr>
          <p:pic>
            <p:nvPicPr>
              <p:cNvPr id="17" name="Graphic 16">
                <a:extLst>
                  <a:ext uri="{FF2B5EF4-FFF2-40B4-BE49-F238E27FC236}">
                    <a16:creationId xmlns:a16="http://schemas.microsoft.com/office/drawing/2014/main" id="{CDDF9828-0476-AF5D-3AE6-47A36BBCE7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1395168" y="4176494"/>
                <a:ext cx="410096" cy="439389"/>
              </a:xfrm>
              <a:prstGeom prst="rect">
                <a:avLst/>
              </a:prstGeom>
              <a:effectLst>
                <a:outerShdw blurRad="63500" algn="c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8" name="Graphic 17">
                <a:extLst>
                  <a:ext uri="{FF2B5EF4-FFF2-40B4-BE49-F238E27FC236}">
                    <a16:creationId xmlns:a16="http://schemas.microsoft.com/office/drawing/2014/main" id="{5A6DD603-D0EF-9417-D316-35B5164A1D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941241" y="4166771"/>
                <a:ext cx="410096" cy="439389"/>
              </a:xfrm>
              <a:prstGeom prst="rect">
                <a:avLst/>
              </a:prstGeom>
              <a:effectLst>
                <a:outerShdw blurRad="63500" algn="c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9" name="Graphic 18">
                <a:extLst>
                  <a:ext uri="{FF2B5EF4-FFF2-40B4-BE49-F238E27FC236}">
                    <a16:creationId xmlns:a16="http://schemas.microsoft.com/office/drawing/2014/main" id="{48E60841-9658-E47B-8B65-232EBDD219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1146289" y="4393278"/>
                <a:ext cx="410096" cy="439389"/>
              </a:xfrm>
              <a:prstGeom prst="rect">
                <a:avLst/>
              </a:prstGeom>
              <a:effectLst>
                <a:outerShdw blurRad="63500" algn="ctr" rotWithShape="0">
                  <a:prstClr val="black">
                    <a:alpha val="40000"/>
                  </a:prstClr>
                </a:outerShdw>
              </a:effectLst>
            </p:spPr>
          </p:pic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C9E6B51-411A-0F40-133C-BF7586DF7B6E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640356" y="4414529"/>
              <a:ext cx="1719881" cy="69249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0" u="none" strike="noStrike" kern="1200" cap="none" spc="0" normalizeH="0" baseline="0" noProof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Data Sources: Any File, Object data stores</a:t>
              </a: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1F2176A0-CAEA-51FB-A018-EC71BDB8F400}"/>
              </a:ext>
            </a:extLst>
          </p:cNvPr>
          <p:cNvSpPr/>
          <p:nvPr/>
        </p:nvSpPr>
        <p:spPr>
          <a:xfrm>
            <a:off x="3659232" y="2512429"/>
            <a:ext cx="435396" cy="5680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84B64BBF-50B2-16D3-8539-7CC10A1740E7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8483329">
            <a:off x="3588592" y="2529584"/>
            <a:ext cx="566501" cy="549625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534821CB-F7DF-6B31-84B4-33EFE050345A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913601" y="2811824"/>
            <a:ext cx="284738" cy="247599"/>
          </a:xfrm>
          <a:prstGeom prst="rect">
            <a:avLst/>
          </a:prstGeom>
          <a:effectLst>
            <a:outerShdw blurRad="25400" algn="ctr" rotWithShape="0">
              <a:prstClr val="black">
                <a:alpha val="24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CB2470B-4CEC-D2E5-61C8-5B49C250A5D0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8063" y="2518499"/>
            <a:ext cx="300554" cy="294020"/>
          </a:xfrm>
          <a:prstGeom prst="rect">
            <a:avLst/>
          </a:prstGeom>
          <a:effectLst>
            <a:outerShdw blurRad="25400" algn="ctr" rotWithShape="0">
              <a:prstClr val="black">
                <a:alpha val="24000"/>
              </a:prstClr>
            </a:outerShdw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63F2E6E-B5B3-D3C9-01DE-C93E634D05E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40070" y="2599782"/>
            <a:ext cx="659901" cy="659901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8375B1C5-6914-ABE9-43C8-5F7009688864}"/>
              </a:ext>
            </a:extLst>
          </p:cNvPr>
          <p:cNvGrpSpPr>
            <a:grpSpLocks noChangeAspect="1"/>
          </p:cNvGrpSpPr>
          <p:nvPr/>
        </p:nvGrpSpPr>
        <p:grpSpPr>
          <a:xfrm>
            <a:off x="5742924" y="1988864"/>
            <a:ext cx="2405302" cy="2392057"/>
            <a:chOff x="6942773" y="2232620"/>
            <a:chExt cx="2405302" cy="2392057"/>
          </a:xfrm>
        </p:grpSpPr>
        <p:sp>
          <p:nvSpPr>
            <p:cNvPr id="27" name="Rounded Rectangle 57">
              <a:extLst>
                <a:ext uri="{FF2B5EF4-FFF2-40B4-BE49-F238E27FC236}">
                  <a16:creationId xmlns:a16="http://schemas.microsoft.com/office/drawing/2014/main" id="{F1515C03-E99D-28E6-3A55-DDFEC9EEC8E9}"/>
                </a:ext>
              </a:extLst>
            </p:cNvPr>
            <p:cNvSpPr/>
            <p:nvPr/>
          </p:nvSpPr>
          <p:spPr>
            <a:xfrm>
              <a:off x="7313544" y="2232620"/>
              <a:ext cx="1602088" cy="1637740"/>
            </a:xfrm>
            <a:prstGeom prst="roundRect">
              <a:avLst/>
            </a:prstGeom>
            <a:solidFill>
              <a:schemeClr val="bg1"/>
            </a:solidFill>
            <a:ln w="12700">
              <a:gradFill flip="none" rotWithShape="1">
                <a:gsLst>
                  <a:gs pos="0">
                    <a:srgbClr val="862B99"/>
                  </a:gs>
                  <a:gs pos="74000">
                    <a:srgbClr val="69338A"/>
                  </a:gs>
                  <a:gs pos="83000">
                    <a:srgbClr val="6E318D"/>
                  </a:gs>
                  <a:gs pos="100000">
                    <a:srgbClr val="612D87"/>
                  </a:gs>
                </a:gsLst>
                <a:lin ang="5400000" scaled="1"/>
                <a:tileRect/>
              </a:gradFill>
            </a:ln>
            <a:effectLst>
              <a:outerShdw blurRad="254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8418CBD-529B-DC45-F42A-C757920C98E1}"/>
                </a:ext>
              </a:extLst>
            </p:cNvPr>
            <p:cNvSpPr txBox="1"/>
            <p:nvPr/>
          </p:nvSpPr>
          <p:spPr>
            <a:xfrm>
              <a:off x="7325120" y="2352747"/>
              <a:ext cx="1590512" cy="29238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0" u="none" strike="noStrike" kern="1200" cap="none" spc="0" normalizeH="0" baseline="0" noProof="0">
                  <a:ln>
                    <a:noFill/>
                  </a:ln>
                  <a:gradFill>
                    <a:gsLst>
                      <a:gs pos="0">
                        <a:srgbClr val="612D87"/>
                      </a:gs>
                      <a:gs pos="57000">
                        <a:srgbClr val="862B99"/>
                      </a:gs>
                      <a:gs pos="100000">
                        <a:srgbClr val="862B99"/>
                      </a:gs>
                    </a:gsLst>
                    <a:path path="circle">
                      <a:fillToRect l="100000" t="100000"/>
                    </a:path>
                  </a:gra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Cull &amp; Feed RAG</a:t>
              </a:r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63697AC5-17F4-1797-3571-56CFC1635A54}"/>
                </a:ext>
              </a:extLst>
            </p:cNvPr>
            <p:cNvCxnSpPr>
              <a:cxnSpLocks/>
            </p:cNvCxnSpPr>
            <p:nvPr/>
          </p:nvCxnSpPr>
          <p:spPr>
            <a:xfrm>
              <a:off x="6942773" y="3040682"/>
              <a:ext cx="274320" cy="0"/>
            </a:xfrm>
            <a:prstGeom prst="straightConnector1">
              <a:avLst/>
            </a:prstGeom>
            <a:ln w="12700">
              <a:solidFill>
                <a:srgbClr val="612D87"/>
              </a:solidFill>
              <a:tailEnd type="triangle" w="lg" len="med"/>
            </a:ln>
            <a:effectLst>
              <a:outerShdw blurRad="25400" algn="c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1964FFB4-E573-D10D-B64E-EC6EC79D7777}"/>
                </a:ext>
              </a:extLst>
            </p:cNvPr>
            <p:cNvGrpSpPr/>
            <p:nvPr/>
          </p:nvGrpSpPr>
          <p:grpSpPr>
            <a:xfrm>
              <a:off x="7199527" y="2897435"/>
              <a:ext cx="284738" cy="295994"/>
              <a:chOff x="7199527" y="2897435"/>
              <a:chExt cx="284738" cy="295994"/>
            </a:xfrm>
          </p:grpSpPr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B636DB8C-CEB5-52D1-33FA-04B8D3AF0C38}"/>
                  </a:ext>
                </a:extLst>
              </p:cNvPr>
              <p:cNvSpPr/>
              <p:nvPr/>
            </p:nvSpPr>
            <p:spPr>
              <a:xfrm>
                <a:off x="7233606" y="2897435"/>
                <a:ext cx="159876" cy="29599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pic>
            <p:nvPicPr>
              <p:cNvPr id="40" name="Graphic 39">
                <a:extLst>
                  <a:ext uri="{FF2B5EF4-FFF2-40B4-BE49-F238E27FC236}">
                    <a16:creationId xmlns:a16="http://schemas.microsoft.com/office/drawing/2014/main" id="{DEFFA91F-AF1D-B6B6-E6F4-4362E6D2BD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7199527" y="2923841"/>
                <a:ext cx="284738" cy="247599"/>
              </a:xfrm>
              <a:prstGeom prst="rect">
                <a:avLst/>
              </a:prstGeom>
              <a:effectLst>
                <a:outerShdw blurRad="38100" algn="ctr" rotWithShape="0">
                  <a:prstClr val="black">
                    <a:alpha val="24000"/>
                  </a:prstClr>
                </a:outerShdw>
              </a:effectLst>
            </p:spPr>
          </p:pic>
        </p:grp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1CA94DFB-1CF8-55D3-1409-0E7659AEE23D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8135236" y="3145718"/>
              <a:ext cx="0" cy="195663"/>
            </a:xfrm>
            <a:prstGeom prst="straightConnector1">
              <a:avLst/>
            </a:prstGeom>
            <a:ln>
              <a:solidFill>
                <a:schemeClr val="tx1"/>
              </a:solidFill>
              <a:prstDash val="solid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45F67AD6-E067-2B5F-7EA7-E53E5D98BC82}"/>
                </a:ext>
              </a:extLst>
            </p:cNvPr>
            <p:cNvGrpSpPr/>
            <p:nvPr/>
          </p:nvGrpSpPr>
          <p:grpSpPr>
            <a:xfrm>
              <a:off x="7946094" y="3405700"/>
              <a:ext cx="311891" cy="328168"/>
              <a:chOff x="7210647" y="4984020"/>
              <a:chExt cx="311891" cy="328168"/>
            </a:xfrm>
          </p:grpSpPr>
          <p:pic>
            <p:nvPicPr>
              <p:cNvPr id="37" name="Graphic 36">
                <a:extLst>
                  <a:ext uri="{FF2B5EF4-FFF2-40B4-BE49-F238E27FC236}">
                    <a16:creationId xmlns:a16="http://schemas.microsoft.com/office/drawing/2014/main" id="{54165787-532B-4F54-9E36-CBDDF5DB78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p:blipFill>
            <p:spPr>
              <a:xfrm>
                <a:off x="7286552" y="4984020"/>
                <a:ext cx="235986" cy="328168"/>
              </a:xfrm>
              <a:prstGeom prst="rect">
                <a:avLst/>
              </a:prstGeom>
              <a:effectLst>
                <a:outerShdw blurRad="25400" algn="ctr" rotWithShape="0">
                  <a:prstClr val="black">
                    <a:alpha val="24000"/>
                  </a:prstClr>
                </a:outerShdw>
              </a:effectLst>
            </p:spPr>
          </p:pic>
          <p:pic>
            <p:nvPicPr>
              <p:cNvPr id="38" name="Graphic 37">
                <a:extLst>
                  <a:ext uri="{FF2B5EF4-FFF2-40B4-BE49-F238E27FC236}">
                    <a16:creationId xmlns:a16="http://schemas.microsoft.com/office/drawing/2014/main" id="{7768AA6D-60A4-567D-DC21-243DC1BD74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p:blipFill>
            <p:spPr>
              <a:xfrm rot="12334909">
                <a:off x="7210647" y="5105866"/>
                <a:ext cx="214578" cy="132792"/>
              </a:xfrm>
              <a:prstGeom prst="rect">
                <a:avLst/>
              </a:prstGeom>
              <a:effectLst>
                <a:outerShdw blurRad="25400" algn="ctr" rotWithShape="0">
                  <a:prstClr val="black">
                    <a:alpha val="24000"/>
                  </a:prstClr>
                </a:outerShdw>
              </a:effectLst>
            </p:spPr>
          </p:pic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ABBCDF72-82E0-DB96-013A-9BA5671C9E00}"/>
                </a:ext>
              </a:extLst>
            </p:cNvPr>
            <p:cNvGrpSpPr/>
            <p:nvPr/>
          </p:nvGrpSpPr>
          <p:grpSpPr>
            <a:xfrm>
              <a:off x="7014188" y="4070679"/>
              <a:ext cx="2333887" cy="553998"/>
              <a:chOff x="7768411" y="5516021"/>
              <a:chExt cx="2333887" cy="553998"/>
            </a:xfrm>
          </p:grpSpPr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66D34BE4-37C2-ACD1-2673-1788B13D54FE}"/>
                  </a:ext>
                </a:extLst>
              </p:cNvPr>
              <p:cNvSpPr txBox="1"/>
              <p:nvPr/>
            </p:nvSpPr>
            <p:spPr>
              <a:xfrm>
                <a:off x="7768411" y="5516021"/>
                <a:ext cx="2333887" cy="553998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ts val="118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1200" cap="none" spc="0" normalizeH="0" baseline="0" noProof="0" err="1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Open Sans Semibold" panose="020B0606030504020204" pitchFamily="34" charset="0"/>
                    <a:ea typeface="Open Sans Semibold" panose="020B0606030504020204" pitchFamily="34" charset="0"/>
                    <a:cs typeface="Open Sans Semibold" panose="020B0606030504020204" pitchFamily="34" charset="0"/>
                  </a:rPr>
                  <a:t>Komprise</a:t>
                </a:r>
                <a:r>
                  <a:rPr kumimoji="0" lang="en-US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Open Sans Semibold" panose="020B0606030504020204" pitchFamily="34" charset="0"/>
                    <a:ea typeface="Open Sans Semibold" panose="020B0606030504020204" pitchFamily="34" charset="0"/>
                    <a:cs typeface="Open Sans Semibold" panose="020B0606030504020204" pitchFamily="34" charset="0"/>
                  </a:rPr>
                  <a:t> moves  only new results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ts val="118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 to Azure OpenAI</a:t>
                </a:r>
                <a:br>
                  <a: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</a:br>
                <a:r>
                  <a: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Audit log for </a:t>
                </a:r>
                <a:r>
                  <a:rPr kumimoji="0" lang="en-US" sz="1000" b="1" i="0" u="none" strike="noStrike" kern="1200" cap="none" spc="0" normalizeH="0" baseline="0" noProof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Data Governance</a:t>
                </a:r>
              </a:p>
            </p:txBody>
          </p:sp>
          <p:pic>
            <p:nvPicPr>
              <p:cNvPr id="36" name="Graphic 35">
                <a:extLst>
                  <a:ext uri="{FF2B5EF4-FFF2-40B4-BE49-F238E27FC236}">
                    <a16:creationId xmlns:a16="http://schemas.microsoft.com/office/drawing/2014/main" id="{91434277-7B12-3790-4ED3-DFF9B14B0E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email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p:blipFill>
            <p:spPr>
              <a:xfrm rot="12334909">
                <a:off x="9476454" y="5587432"/>
                <a:ext cx="132981" cy="82296"/>
              </a:xfrm>
              <a:prstGeom prst="rect">
                <a:avLst/>
              </a:prstGeom>
              <a:effectLst>
                <a:outerShdw blurRad="25400" algn="ctr" rotWithShape="0">
                  <a:prstClr val="black">
                    <a:alpha val="24000"/>
                  </a:prstClr>
                </a:outerShdw>
              </a:effectLst>
            </p:spPr>
          </p:pic>
        </p:grpSp>
        <p:pic>
          <p:nvPicPr>
            <p:cNvPr id="34" name="Graphic 33">
              <a:extLst>
                <a:ext uri="{FF2B5EF4-FFF2-40B4-BE49-F238E27FC236}">
                  <a16:creationId xmlns:a16="http://schemas.microsoft.com/office/drawing/2014/main" id="{8C31878B-07BD-4884-D071-592433675A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823983" y="2688430"/>
              <a:ext cx="622601" cy="423495"/>
            </a:xfrm>
            <a:prstGeom prst="rect">
              <a:avLst/>
            </a:prstGeom>
            <a:effectLst>
              <a:outerShdw blurRad="25400" algn="ctr" rotWithShape="0">
                <a:prstClr val="black">
                  <a:alpha val="40000"/>
                </a:prstClr>
              </a:outerShdw>
            </a:effectLst>
          </p:spPr>
        </p:pic>
      </p:grp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52268170-8D83-9E5D-67FD-5405ED895005}"/>
              </a:ext>
            </a:extLst>
          </p:cNvPr>
          <p:cNvCxnSpPr>
            <a:cxnSpLocks/>
          </p:cNvCxnSpPr>
          <p:nvPr/>
        </p:nvCxnSpPr>
        <p:spPr>
          <a:xfrm>
            <a:off x="7873906" y="2771364"/>
            <a:ext cx="274320" cy="0"/>
          </a:xfrm>
          <a:prstGeom prst="straightConnector1">
            <a:avLst/>
          </a:prstGeom>
          <a:ln w="12700">
            <a:solidFill>
              <a:srgbClr val="612D87"/>
            </a:solidFill>
            <a:tailEnd type="triangle" w="lg" len="med"/>
          </a:ln>
          <a:effectLst>
            <a:outerShdw blurRad="254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E8160D01-2808-06C4-FCD5-138A439D9556}"/>
              </a:ext>
            </a:extLst>
          </p:cNvPr>
          <p:cNvSpPr txBox="1"/>
          <p:nvPr/>
        </p:nvSpPr>
        <p:spPr>
          <a:xfrm>
            <a:off x="8306244" y="3756730"/>
            <a:ext cx="2333887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Azure augments OpenAI RAG w cu</a:t>
            </a:r>
            <a:r>
              <a:rPr lang="en-US" sz="1000" b="1">
                <a:solidFill>
                  <a:srgbClr val="262626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rated docs fed by </a:t>
            </a:r>
            <a:r>
              <a:rPr lang="en-US" sz="1000" b="1" err="1">
                <a:solidFill>
                  <a:srgbClr val="262626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Komprise</a:t>
            </a:r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55848DAD-9EB4-2CE9-930D-04D6BA60C06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181892" y="2387537"/>
            <a:ext cx="2804455" cy="878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808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753CC-E7E0-3121-A5AC-7ECF9CB96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640080"/>
            <a:ext cx="11247120" cy="365760"/>
          </a:xfrm>
        </p:spPr>
        <p:txBody>
          <a:bodyPr wrap="none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100">
                <a:latin typeface="Open Sans"/>
                <a:ea typeface="Open Sans"/>
                <a:cs typeface="Open Sans"/>
              </a:rPr>
              <a:t>Example: creating azure OpenAI chatbot to augment w/ latest corporate data</a:t>
            </a:r>
          </a:p>
        </p:txBody>
      </p:sp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8291D7FF-9F7C-9389-EACB-5B3B9F5FB317}"/>
              </a:ext>
            </a:extLst>
          </p:cNvPr>
          <p:cNvSpPr/>
          <p:nvPr/>
        </p:nvSpPr>
        <p:spPr>
          <a:xfrm>
            <a:off x="640080" y="2688771"/>
            <a:ext cx="4743450" cy="1627959"/>
          </a:xfrm>
          <a:prstGeom prst="wedgeEllipseCallou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What is the difference between the Standard and Premium Health Plan in California?</a:t>
            </a: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D2F9B258-E6A9-9502-E077-FEFA9A53CE22}"/>
              </a:ext>
            </a:extLst>
          </p:cNvPr>
          <p:cNvSpPr/>
          <p:nvPr/>
        </p:nvSpPr>
        <p:spPr>
          <a:xfrm>
            <a:off x="7040880" y="1645920"/>
            <a:ext cx="4029075" cy="1190625"/>
          </a:xfrm>
          <a:prstGeom prst="wedgeRoundRectCallout">
            <a:avLst>
              <a:gd name="adj1" fmla="val -27858"/>
              <a:gd name="adj2" fmla="val 67071"/>
              <a:gd name="adj3" fmla="val 16667"/>
            </a:avLst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Premium Health Plan covers additional benefits depending on your company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E1D18B-0D57-1F67-1FEF-688CEB705BEB}"/>
              </a:ext>
            </a:extLst>
          </p:cNvPr>
          <p:cNvSpPr txBox="1"/>
          <p:nvPr/>
        </p:nvSpPr>
        <p:spPr>
          <a:xfrm>
            <a:off x="7040880" y="3154680"/>
            <a:ext cx="4389120" cy="274320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r>
              <a:rPr lang="en-US"/>
              <a:t>OpenAI response without corporate data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D90DB5-EF70-F99D-B7E2-7D5FA3EBDD81}"/>
              </a:ext>
            </a:extLst>
          </p:cNvPr>
          <p:cNvSpPr txBox="1"/>
          <p:nvPr/>
        </p:nvSpPr>
        <p:spPr>
          <a:xfrm>
            <a:off x="7040879" y="5166360"/>
            <a:ext cx="4389120" cy="109728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just"/>
            <a:r>
              <a:rPr lang="en-US"/>
              <a:t>OpenAI response after Komprise feeds corporate benefits documents to Copilot</a:t>
            </a:r>
            <a:r>
              <a:rPr lang="en-US">
                <a:ea typeface="Open Sans"/>
                <a:cs typeface="Open Sans"/>
              </a:rPr>
              <a:t> </a:t>
            </a:r>
            <a:r>
              <a:rPr lang="en-US"/>
              <a:t>to augment the prompt without leaking</a:t>
            </a:r>
            <a:r>
              <a:rPr lang="en-US">
                <a:ea typeface="Open Sans"/>
                <a:cs typeface="Open Sans"/>
              </a:rPr>
              <a:t> </a:t>
            </a:r>
            <a:r>
              <a:rPr lang="en-US"/>
              <a:t>data to the base model</a:t>
            </a:r>
            <a:endParaRPr lang="en-US">
              <a:ea typeface="Open Sans"/>
              <a:cs typeface="Open Sans"/>
            </a:endParaRP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796B8AD2-EA9B-2F1A-6978-7F5D3FFD3707}"/>
              </a:ext>
            </a:extLst>
          </p:cNvPr>
          <p:cNvSpPr/>
          <p:nvPr/>
        </p:nvSpPr>
        <p:spPr>
          <a:xfrm>
            <a:off x="7040880" y="3749040"/>
            <a:ext cx="4029075" cy="1190625"/>
          </a:xfrm>
          <a:prstGeom prst="wedgeRoundRectCallout">
            <a:avLst>
              <a:gd name="adj1" fmla="val -28668"/>
              <a:gd name="adj2" fmla="val 62500"/>
              <a:gd name="adj3" fmla="val 16667"/>
            </a:avLst>
          </a:prstGeom>
          <a:solidFill>
            <a:schemeClr val="accent3"/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Starting Jan 1, 2024, employees in California have coverage for acupuncture in the Premium but not in the Standard plan</a:t>
            </a:r>
          </a:p>
        </p:txBody>
      </p:sp>
    </p:spTree>
    <p:extLst>
      <p:ext uri="{BB962C8B-B14F-4D97-AF65-F5344CB8AC3E}">
        <p14:creationId xmlns:p14="http://schemas.microsoft.com/office/powerpoint/2010/main" val="2313038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Cylinder 29">
            <a:extLst>
              <a:ext uri="{FF2B5EF4-FFF2-40B4-BE49-F238E27FC236}">
                <a16:creationId xmlns:a16="http://schemas.microsoft.com/office/drawing/2014/main" id="{F22E0C74-7853-3357-28B4-0903C05896D2}"/>
              </a:ext>
            </a:extLst>
          </p:cNvPr>
          <p:cNvSpPr/>
          <p:nvPr/>
        </p:nvSpPr>
        <p:spPr>
          <a:xfrm>
            <a:off x="9126433" y="5025769"/>
            <a:ext cx="1423357" cy="805132"/>
          </a:xfrm>
          <a:prstGeom prst="can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Cylinder 28">
            <a:extLst>
              <a:ext uri="{FF2B5EF4-FFF2-40B4-BE49-F238E27FC236}">
                <a16:creationId xmlns:a16="http://schemas.microsoft.com/office/drawing/2014/main" id="{8FF75661-CD6E-6D10-6A09-419755DB59FB}"/>
              </a:ext>
            </a:extLst>
          </p:cNvPr>
          <p:cNvSpPr/>
          <p:nvPr/>
        </p:nvSpPr>
        <p:spPr>
          <a:xfrm>
            <a:off x="8983558" y="4882894"/>
            <a:ext cx="1423357" cy="805132"/>
          </a:xfrm>
          <a:prstGeom prst="can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ylinder 24">
            <a:extLst>
              <a:ext uri="{FF2B5EF4-FFF2-40B4-BE49-F238E27FC236}">
                <a16:creationId xmlns:a16="http://schemas.microsoft.com/office/drawing/2014/main" id="{DC3C7DC2-C103-3D80-BA54-1CB70E2836C6}"/>
              </a:ext>
            </a:extLst>
          </p:cNvPr>
          <p:cNvSpPr/>
          <p:nvPr/>
        </p:nvSpPr>
        <p:spPr>
          <a:xfrm>
            <a:off x="8840683" y="4740019"/>
            <a:ext cx="1423357" cy="805132"/>
          </a:xfrm>
          <a:prstGeom prst="can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43827DB6-0784-49D7-8D17-A2E34A34652E}"/>
              </a:ext>
            </a:extLst>
          </p:cNvPr>
          <p:cNvCxnSpPr>
            <a:cxnSpLocks/>
          </p:cNvCxnSpPr>
          <p:nvPr/>
        </p:nvCxnSpPr>
        <p:spPr>
          <a:xfrm flipH="1" flipV="1">
            <a:off x="4512963" y="2291155"/>
            <a:ext cx="5750" cy="3211900"/>
          </a:xfrm>
          <a:prstGeom prst="straightConnector1">
            <a:avLst/>
          </a:prstGeom>
          <a:ln w="57150">
            <a:solidFill>
              <a:schemeClr val="accent3">
                <a:lumMod val="60000"/>
                <a:lumOff val="40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FF829B7-3352-4D2E-84D4-9037E15C5812}"/>
              </a:ext>
            </a:extLst>
          </p:cNvPr>
          <p:cNvCxnSpPr/>
          <p:nvPr/>
        </p:nvCxnSpPr>
        <p:spPr>
          <a:xfrm flipV="1">
            <a:off x="960823" y="4061641"/>
            <a:ext cx="4894198" cy="5475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8199C781-5EAF-42EB-A4B7-5A9FCEDF87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640080"/>
            <a:ext cx="10789920" cy="365760"/>
          </a:xfrm>
        </p:spPr>
        <p:txBody>
          <a:bodyPr wrap="none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>
                <a:latin typeface="Open Sans"/>
                <a:ea typeface="+mj-lt"/>
                <a:cs typeface="+mj-lt"/>
              </a:rPr>
              <a:t>SDW: Enrich data for OpenAI prompt grounding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2C0CB95-4D12-4172-9500-C4E182520A63}"/>
              </a:ext>
            </a:extLst>
          </p:cNvPr>
          <p:cNvSpPr/>
          <p:nvPr/>
        </p:nvSpPr>
        <p:spPr>
          <a:xfrm>
            <a:off x="1223153" y="2873796"/>
            <a:ext cx="1940942" cy="1696528"/>
          </a:xfrm>
          <a:prstGeom prst="rect">
            <a:avLst/>
          </a:prstGeom>
          <a:ln>
            <a:solidFill>
              <a:srgbClr val="7030A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cs typeface="Calibri"/>
              </a:rPr>
              <a:t>Run curated queries on </a:t>
            </a:r>
            <a:r>
              <a:rPr lang="en-US" err="1">
                <a:cs typeface="Calibri"/>
              </a:rPr>
              <a:t>Komprise</a:t>
            </a:r>
            <a:r>
              <a:rPr lang="en-US">
                <a:cs typeface="Calibri"/>
              </a:rPr>
              <a:t> GFI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775CCD5-2336-4AC7-8C8E-44738A70F8FD}"/>
              </a:ext>
            </a:extLst>
          </p:cNvPr>
          <p:cNvSpPr/>
          <p:nvPr/>
        </p:nvSpPr>
        <p:spPr>
          <a:xfrm>
            <a:off x="3542849" y="2873793"/>
            <a:ext cx="1940942" cy="1696528"/>
          </a:xfrm>
          <a:prstGeom prst="rect">
            <a:avLst/>
          </a:prstGeom>
          <a:ln>
            <a:solidFill>
              <a:srgbClr val="7030A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cs typeface="Calibri"/>
              </a:rPr>
              <a:t>Copy matching files to Azure blob container</a:t>
            </a:r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F570BE2-6CE6-4282-AB33-9C567141A3F8}"/>
              </a:ext>
            </a:extLst>
          </p:cNvPr>
          <p:cNvSpPr/>
          <p:nvPr/>
        </p:nvSpPr>
        <p:spPr>
          <a:xfrm>
            <a:off x="8439483" y="1521451"/>
            <a:ext cx="1940942" cy="905774"/>
          </a:xfrm>
          <a:prstGeom prst="rect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cs typeface="Calibri"/>
              </a:rPr>
              <a:t>Search</a:t>
            </a:r>
            <a:r>
              <a:rPr lang="en-US">
                <a:ea typeface="Calibri" panose="020F0502020204030204"/>
                <a:cs typeface="Calibri"/>
              </a:rPr>
              <a:t> index</a:t>
            </a:r>
          </a:p>
        </p:txBody>
      </p:sp>
      <p:sp>
        <p:nvSpPr>
          <p:cNvPr id="4" name="Cylinder 3">
            <a:extLst>
              <a:ext uri="{FF2B5EF4-FFF2-40B4-BE49-F238E27FC236}">
                <a16:creationId xmlns:a16="http://schemas.microsoft.com/office/drawing/2014/main" id="{3F10AB59-B1D8-4B4F-A257-85BE4CF1F57A}"/>
              </a:ext>
            </a:extLst>
          </p:cNvPr>
          <p:cNvSpPr/>
          <p:nvPr/>
        </p:nvSpPr>
        <p:spPr>
          <a:xfrm>
            <a:off x="3804340" y="1561050"/>
            <a:ext cx="1423357" cy="805132"/>
          </a:xfrm>
          <a:prstGeom prst="can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0928AAF-C3CF-4FCF-BFFA-96620A2ADF1D}"/>
              </a:ext>
            </a:extLst>
          </p:cNvPr>
          <p:cNvSpPr/>
          <p:nvPr/>
        </p:nvSpPr>
        <p:spPr>
          <a:xfrm>
            <a:off x="1228094" y="5030397"/>
            <a:ext cx="1940942" cy="905774"/>
          </a:xfrm>
          <a:prstGeom prst="rect">
            <a:avLst/>
          </a:prstGeom>
          <a:ln>
            <a:solidFill>
              <a:srgbClr val="7030A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err="1">
                <a:cs typeface="Calibri"/>
              </a:rPr>
              <a:t>Komprise</a:t>
            </a:r>
          </a:p>
          <a:p>
            <a:pPr algn="ctr"/>
            <a:r>
              <a:rPr lang="en-US">
                <a:cs typeface="Calibri"/>
              </a:rPr>
              <a:t>Global File Index</a:t>
            </a:r>
            <a:endParaRPr lang="en-US">
              <a:ea typeface="Calibri"/>
              <a:cs typeface="Calibri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15F0EDB-3D58-4A20-ABFB-C0A79336AF74}"/>
              </a:ext>
            </a:extLst>
          </p:cNvPr>
          <p:cNvCxnSpPr>
            <a:cxnSpLocks/>
          </p:cNvCxnSpPr>
          <p:nvPr/>
        </p:nvCxnSpPr>
        <p:spPr>
          <a:xfrm>
            <a:off x="3169935" y="3751714"/>
            <a:ext cx="368062" cy="862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2652BF7-80CF-4219-957F-3D6E694CD5EB}"/>
              </a:ext>
            </a:extLst>
          </p:cNvPr>
          <p:cNvCxnSpPr>
            <a:cxnSpLocks/>
          </p:cNvCxnSpPr>
          <p:nvPr/>
        </p:nvCxnSpPr>
        <p:spPr>
          <a:xfrm>
            <a:off x="5473317" y="3751713"/>
            <a:ext cx="379435" cy="862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14822B51-D8E5-48AD-A375-B9FC263C5A3A}"/>
              </a:ext>
            </a:extLst>
          </p:cNvPr>
          <p:cNvCxnSpPr>
            <a:cxnSpLocks/>
          </p:cNvCxnSpPr>
          <p:nvPr/>
        </p:nvCxnSpPr>
        <p:spPr>
          <a:xfrm>
            <a:off x="965258" y="3737338"/>
            <a:ext cx="267421" cy="862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5FD471F-186F-47DF-8873-8A01E6ACA368}"/>
              </a:ext>
            </a:extLst>
          </p:cNvPr>
          <p:cNvCxnSpPr>
            <a:cxnSpLocks/>
          </p:cNvCxnSpPr>
          <p:nvPr/>
        </p:nvCxnSpPr>
        <p:spPr>
          <a:xfrm flipH="1">
            <a:off x="5861428" y="3732537"/>
            <a:ext cx="1" cy="330676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7944DA0-CA78-45E7-9DA6-15CD65E78889}"/>
              </a:ext>
            </a:extLst>
          </p:cNvPr>
          <p:cNvCxnSpPr>
            <a:cxnSpLocks/>
          </p:cNvCxnSpPr>
          <p:nvPr/>
        </p:nvCxnSpPr>
        <p:spPr>
          <a:xfrm flipH="1">
            <a:off x="963461" y="3735541"/>
            <a:ext cx="1" cy="330676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4CA7081B-7D7F-4540-8EAA-8DAFA32CF771}"/>
              </a:ext>
            </a:extLst>
          </p:cNvPr>
          <p:cNvCxnSpPr>
            <a:cxnSpLocks/>
          </p:cNvCxnSpPr>
          <p:nvPr/>
        </p:nvCxnSpPr>
        <p:spPr>
          <a:xfrm>
            <a:off x="2206767" y="4568529"/>
            <a:ext cx="2898" cy="505888"/>
          </a:xfrm>
          <a:prstGeom prst="straightConnector1">
            <a:avLst/>
          </a:prstGeom>
          <a:ln w="28575">
            <a:solidFill>
              <a:srgbClr val="6E318D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9684C2CB-0842-4419-80A9-CA0A9D3DB502}"/>
              </a:ext>
            </a:extLst>
          </p:cNvPr>
          <p:cNvCxnSpPr>
            <a:cxnSpLocks/>
          </p:cNvCxnSpPr>
          <p:nvPr/>
        </p:nvCxnSpPr>
        <p:spPr>
          <a:xfrm>
            <a:off x="3166009" y="5469810"/>
            <a:ext cx="646305" cy="1720"/>
          </a:xfrm>
          <a:prstGeom prst="straightConnector1">
            <a:avLst/>
          </a:prstGeom>
          <a:ln w="6350">
            <a:solidFill>
              <a:schemeClr val="accent1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978039A7-80EE-44BC-A191-97F62BC1B356}"/>
              </a:ext>
            </a:extLst>
          </p:cNvPr>
          <p:cNvCxnSpPr>
            <a:cxnSpLocks/>
          </p:cNvCxnSpPr>
          <p:nvPr/>
        </p:nvCxnSpPr>
        <p:spPr>
          <a:xfrm>
            <a:off x="5232258" y="1962298"/>
            <a:ext cx="626854" cy="8626"/>
          </a:xfrm>
          <a:prstGeom prst="straightConnector1">
            <a:avLst/>
          </a:prstGeom>
          <a:ln w="57150">
            <a:solidFill>
              <a:srgbClr val="00B0F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996FA2B3-2DFC-4D0C-AA60-6B3E6BD498DD}"/>
              </a:ext>
            </a:extLst>
          </p:cNvPr>
          <p:cNvCxnSpPr>
            <a:cxnSpLocks/>
          </p:cNvCxnSpPr>
          <p:nvPr/>
        </p:nvCxnSpPr>
        <p:spPr>
          <a:xfrm flipV="1">
            <a:off x="3969271" y="4741930"/>
            <a:ext cx="540307" cy="737724"/>
          </a:xfrm>
          <a:prstGeom prst="straightConnector1">
            <a:avLst/>
          </a:prstGeom>
          <a:ln w="57150">
            <a:solidFill>
              <a:schemeClr val="accent3">
                <a:lumMod val="60000"/>
                <a:lumOff val="40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00A3F892-C901-4127-990B-70A9BA435962}"/>
              </a:ext>
            </a:extLst>
          </p:cNvPr>
          <p:cNvCxnSpPr>
            <a:cxnSpLocks/>
          </p:cNvCxnSpPr>
          <p:nvPr/>
        </p:nvCxnSpPr>
        <p:spPr>
          <a:xfrm flipV="1">
            <a:off x="4342518" y="4731639"/>
            <a:ext cx="213292" cy="704883"/>
          </a:xfrm>
          <a:prstGeom prst="straightConnector1">
            <a:avLst/>
          </a:prstGeom>
          <a:ln w="57150">
            <a:solidFill>
              <a:schemeClr val="accent3">
                <a:lumMod val="60000"/>
                <a:lumOff val="40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F776F007-BFF6-498B-8BC1-43C3CFA28133}"/>
              </a:ext>
            </a:extLst>
          </p:cNvPr>
          <p:cNvCxnSpPr>
            <a:cxnSpLocks/>
          </p:cNvCxnSpPr>
          <p:nvPr/>
        </p:nvCxnSpPr>
        <p:spPr>
          <a:xfrm flipH="1" flipV="1">
            <a:off x="4616986" y="4725295"/>
            <a:ext cx="171794" cy="718133"/>
          </a:xfrm>
          <a:prstGeom prst="straightConnector1">
            <a:avLst/>
          </a:prstGeom>
          <a:ln w="57150">
            <a:solidFill>
              <a:schemeClr val="accent3">
                <a:lumMod val="60000"/>
                <a:lumOff val="40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4FB32799-920E-4CDC-969D-346E849EBD27}"/>
              </a:ext>
            </a:extLst>
          </p:cNvPr>
          <p:cNvCxnSpPr>
            <a:cxnSpLocks/>
          </p:cNvCxnSpPr>
          <p:nvPr/>
        </p:nvCxnSpPr>
        <p:spPr>
          <a:xfrm flipH="1" flipV="1">
            <a:off x="4557504" y="4777591"/>
            <a:ext cx="748861" cy="701499"/>
          </a:xfrm>
          <a:prstGeom prst="straightConnector1">
            <a:avLst/>
          </a:prstGeom>
          <a:ln w="57150">
            <a:solidFill>
              <a:schemeClr val="accent3">
                <a:lumMod val="60000"/>
                <a:lumOff val="40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5945C827-2ABD-4054-9481-FD7393C2BE67}"/>
              </a:ext>
            </a:extLst>
          </p:cNvPr>
          <p:cNvCxnSpPr>
            <a:cxnSpLocks/>
          </p:cNvCxnSpPr>
          <p:nvPr/>
        </p:nvCxnSpPr>
        <p:spPr>
          <a:xfrm flipH="1" flipV="1">
            <a:off x="4604300" y="4800001"/>
            <a:ext cx="1090252" cy="629050"/>
          </a:xfrm>
          <a:prstGeom prst="straightConnector1">
            <a:avLst/>
          </a:prstGeom>
          <a:ln w="57150">
            <a:solidFill>
              <a:schemeClr val="accent3">
                <a:lumMod val="60000"/>
                <a:lumOff val="40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Cylinder 37">
            <a:extLst>
              <a:ext uri="{FF2B5EF4-FFF2-40B4-BE49-F238E27FC236}">
                <a16:creationId xmlns:a16="http://schemas.microsoft.com/office/drawing/2014/main" id="{0542F88E-B213-4658-9183-727A6CED3686}"/>
              </a:ext>
            </a:extLst>
          </p:cNvPr>
          <p:cNvSpPr/>
          <p:nvPr/>
        </p:nvSpPr>
        <p:spPr>
          <a:xfrm>
            <a:off x="3707220" y="5490579"/>
            <a:ext cx="586652" cy="371838"/>
          </a:xfrm>
          <a:prstGeom prst="ca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Cylinder 38">
            <a:extLst>
              <a:ext uri="{FF2B5EF4-FFF2-40B4-BE49-F238E27FC236}">
                <a16:creationId xmlns:a16="http://schemas.microsoft.com/office/drawing/2014/main" id="{3D9A0F45-AAAC-44D1-BF3B-61E8F53CBFE9}"/>
              </a:ext>
            </a:extLst>
          </p:cNvPr>
          <p:cNvSpPr/>
          <p:nvPr/>
        </p:nvSpPr>
        <p:spPr>
          <a:xfrm>
            <a:off x="3849161" y="5632521"/>
            <a:ext cx="586652" cy="371838"/>
          </a:xfrm>
          <a:prstGeom prst="ca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Cylinder 39">
            <a:extLst>
              <a:ext uri="{FF2B5EF4-FFF2-40B4-BE49-F238E27FC236}">
                <a16:creationId xmlns:a16="http://schemas.microsoft.com/office/drawing/2014/main" id="{C684AEC3-E25E-4770-8226-044C3F0AA938}"/>
              </a:ext>
            </a:extLst>
          </p:cNvPr>
          <p:cNvSpPr/>
          <p:nvPr/>
        </p:nvSpPr>
        <p:spPr>
          <a:xfrm>
            <a:off x="3991103" y="5774462"/>
            <a:ext cx="586652" cy="371838"/>
          </a:xfrm>
          <a:prstGeom prst="ca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Cylinder 40">
            <a:extLst>
              <a:ext uri="{FF2B5EF4-FFF2-40B4-BE49-F238E27FC236}">
                <a16:creationId xmlns:a16="http://schemas.microsoft.com/office/drawing/2014/main" id="{43106BD6-EE29-4C1A-8E33-4581410B966B}"/>
              </a:ext>
            </a:extLst>
          </p:cNvPr>
          <p:cNvSpPr/>
          <p:nvPr/>
        </p:nvSpPr>
        <p:spPr>
          <a:xfrm>
            <a:off x="4133043" y="5916403"/>
            <a:ext cx="586652" cy="371838"/>
          </a:xfrm>
          <a:prstGeom prst="ca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Cylinder 41">
            <a:extLst>
              <a:ext uri="{FF2B5EF4-FFF2-40B4-BE49-F238E27FC236}">
                <a16:creationId xmlns:a16="http://schemas.microsoft.com/office/drawing/2014/main" id="{487AB4AE-D606-4873-BF43-B5B0FA1AF3A9}"/>
              </a:ext>
            </a:extLst>
          </p:cNvPr>
          <p:cNvSpPr/>
          <p:nvPr/>
        </p:nvSpPr>
        <p:spPr>
          <a:xfrm>
            <a:off x="4611161" y="5483108"/>
            <a:ext cx="586652" cy="371838"/>
          </a:xfrm>
          <a:prstGeom prst="ca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Cylinder 42">
            <a:extLst>
              <a:ext uri="{FF2B5EF4-FFF2-40B4-BE49-F238E27FC236}">
                <a16:creationId xmlns:a16="http://schemas.microsoft.com/office/drawing/2014/main" id="{40A78C1E-06E8-40E9-BFF1-E7CB094AA2FC}"/>
              </a:ext>
            </a:extLst>
          </p:cNvPr>
          <p:cNvSpPr/>
          <p:nvPr/>
        </p:nvSpPr>
        <p:spPr>
          <a:xfrm>
            <a:off x="4753103" y="5625050"/>
            <a:ext cx="586652" cy="371838"/>
          </a:xfrm>
          <a:prstGeom prst="ca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Cylinder 43">
            <a:extLst>
              <a:ext uri="{FF2B5EF4-FFF2-40B4-BE49-F238E27FC236}">
                <a16:creationId xmlns:a16="http://schemas.microsoft.com/office/drawing/2014/main" id="{E5636800-4357-4A5B-9695-2002F3812621}"/>
              </a:ext>
            </a:extLst>
          </p:cNvPr>
          <p:cNvSpPr/>
          <p:nvPr/>
        </p:nvSpPr>
        <p:spPr>
          <a:xfrm>
            <a:off x="4895043" y="5766991"/>
            <a:ext cx="586652" cy="371838"/>
          </a:xfrm>
          <a:prstGeom prst="ca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Cylinder 44">
            <a:extLst>
              <a:ext uri="{FF2B5EF4-FFF2-40B4-BE49-F238E27FC236}">
                <a16:creationId xmlns:a16="http://schemas.microsoft.com/office/drawing/2014/main" id="{445DD801-FB5A-4D2E-A0B7-A3F442EF913A}"/>
              </a:ext>
            </a:extLst>
          </p:cNvPr>
          <p:cNvSpPr/>
          <p:nvPr/>
        </p:nvSpPr>
        <p:spPr>
          <a:xfrm>
            <a:off x="5036985" y="5908932"/>
            <a:ext cx="586652" cy="371838"/>
          </a:xfrm>
          <a:prstGeom prst="ca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Cylinder 45">
            <a:extLst>
              <a:ext uri="{FF2B5EF4-FFF2-40B4-BE49-F238E27FC236}">
                <a16:creationId xmlns:a16="http://schemas.microsoft.com/office/drawing/2014/main" id="{4D7F18F1-BDED-43AF-9678-CC8025BE3C11}"/>
              </a:ext>
            </a:extLst>
          </p:cNvPr>
          <p:cNvSpPr/>
          <p:nvPr/>
        </p:nvSpPr>
        <p:spPr>
          <a:xfrm>
            <a:off x="5530044" y="5490578"/>
            <a:ext cx="586652" cy="371838"/>
          </a:xfrm>
          <a:prstGeom prst="ca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Cylinder 46">
            <a:extLst>
              <a:ext uri="{FF2B5EF4-FFF2-40B4-BE49-F238E27FC236}">
                <a16:creationId xmlns:a16="http://schemas.microsoft.com/office/drawing/2014/main" id="{BFEA9A6C-349E-4961-9BA3-CC0E737818B7}"/>
              </a:ext>
            </a:extLst>
          </p:cNvPr>
          <p:cNvSpPr/>
          <p:nvPr/>
        </p:nvSpPr>
        <p:spPr>
          <a:xfrm>
            <a:off x="5671985" y="5632520"/>
            <a:ext cx="586652" cy="371838"/>
          </a:xfrm>
          <a:prstGeom prst="ca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Cylinder 47">
            <a:extLst>
              <a:ext uri="{FF2B5EF4-FFF2-40B4-BE49-F238E27FC236}">
                <a16:creationId xmlns:a16="http://schemas.microsoft.com/office/drawing/2014/main" id="{204DBF91-594C-4CF8-853A-2B2832C99405}"/>
              </a:ext>
            </a:extLst>
          </p:cNvPr>
          <p:cNvSpPr/>
          <p:nvPr/>
        </p:nvSpPr>
        <p:spPr>
          <a:xfrm>
            <a:off x="5813925" y="5774461"/>
            <a:ext cx="586652" cy="371838"/>
          </a:xfrm>
          <a:prstGeom prst="ca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Cylinder 48">
            <a:extLst>
              <a:ext uri="{FF2B5EF4-FFF2-40B4-BE49-F238E27FC236}">
                <a16:creationId xmlns:a16="http://schemas.microsoft.com/office/drawing/2014/main" id="{B2218F62-7AD2-4B50-902F-C9EB3BE00A37}"/>
              </a:ext>
            </a:extLst>
          </p:cNvPr>
          <p:cNvSpPr/>
          <p:nvPr/>
        </p:nvSpPr>
        <p:spPr>
          <a:xfrm>
            <a:off x="5955867" y="5916402"/>
            <a:ext cx="586652" cy="371838"/>
          </a:xfrm>
          <a:prstGeom prst="ca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3C1BCB6-5CE3-495B-A85D-7AFB01C49582}"/>
              </a:ext>
            </a:extLst>
          </p:cNvPr>
          <p:cNvSpPr txBox="1"/>
          <p:nvPr/>
        </p:nvSpPr>
        <p:spPr>
          <a:xfrm>
            <a:off x="3817761" y="1719511"/>
            <a:ext cx="140399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Azure blob container</a:t>
            </a:r>
          </a:p>
        </p:txBody>
      </p:sp>
      <p:sp>
        <p:nvSpPr>
          <p:cNvPr id="50" name="Cylinder 49">
            <a:extLst>
              <a:ext uri="{FF2B5EF4-FFF2-40B4-BE49-F238E27FC236}">
                <a16:creationId xmlns:a16="http://schemas.microsoft.com/office/drawing/2014/main" id="{94CA9FFA-9584-4E55-91E6-887583F8F367}"/>
              </a:ext>
            </a:extLst>
          </p:cNvPr>
          <p:cNvSpPr/>
          <p:nvPr/>
        </p:nvSpPr>
        <p:spPr>
          <a:xfrm>
            <a:off x="6433985" y="5483107"/>
            <a:ext cx="586652" cy="371838"/>
          </a:xfrm>
          <a:prstGeom prst="ca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Cylinder 50">
            <a:extLst>
              <a:ext uri="{FF2B5EF4-FFF2-40B4-BE49-F238E27FC236}">
                <a16:creationId xmlns:a16="http://schemas.microsoft.com/office/drawing/2014/main" id="{0FA8953B-F7DA-4CBD-9002-33D95C92CB8E}"/>
              </a:ext>
            </a:extLst>
          </p:cNvPr>
          <p:cNvSpPr/>
          <p:nvPr/>
        </p:nvSpPr>
        <p:spPr>
          <a:xfrm>
            <a:off x="6575925" y="5625049"/>
            <a:ext cx="586652" cy="371838"/>
          </a:xfrm>
          <a:prstGeom prst="ca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Cylinder 51">
            <a:extLst>
              <a:ext uri="{FF2B5EF4-FFF2-40B4-BE49-F238E27FC236}">
                <a16:creationId xmlns:a16="http://schemas.microsoft.com/office/drawing/2014/main" id="{09935FC7-D5E8-457B-9747-5D94FA56ADF4}"/>
              </a:ext>
            </a:extLst>
          </p:cNvPr>
          <p:cNvSpPr/>
          <p:nvPr/>
        </p:nvSpPr>
        <p:spPr>
          <a:xfrm>
            <a:off x="6717867" y="5766990"/>
            <a:ext cx="586652" cy="371838"/>
          </a:xfrm>
          <a:prstGeom prst="ca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Cylinder 52">
            <a:extLst>
              <a:ext uri="{FF2B5EF4-FFF2-40B4-BE49-F238E27FC236}">
                <a16:creationId xmlns:a16="http://schemas.microsoft.com/office/drawing/2014/main" id="{753B85AC-4D49-40AA-87B1-4B3E04227440}"/>
              </a:ext>
            </a:extLst>
          </p:cNvPr>
          <p:cNvSpPr/>
          <p:nvPr/>
        </p:nvSpPr>
        <p:spPr>
          <a:xfrm>
            <a:off x="6859807" y="5908931"/>
            <a:ext cx="586652" cy="371838"/>
          </a:xfrm>
          <a:prstGeom prst="ca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27066100-AD7E-4D87-AD78-54AE02E3079A}"/>
              </a:ext>
            </a:extLst>
          </p:cNvPr>
          <p:cNvCxnSpPr>
            <a:cxnSpLocks/>
          </p:cNvCxnSpPr>
          <p:nvPr/>
        </p:nvCxnSpPr>
        <p:spPr>
          <a:xfrm flipH="1" flipV="1">
            <a:off x="4596830" y="4829884"/>
            <a:ext cx="1919488" cy="606638"/>
          </a:xfrm>
          <a:prstGeom prst="straightConnector1">
            <a:avLst/>
          </a:prstGeom>
          <a:ln w="57150">
            <a:solidFill>
              <a:schemeClr val="accent3">
                <a:lumMod val="60000"/>
                <a:lumOff val="40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035BE831-EB4E-2E5C-F34A-91FD90DCFBBD}"/>
              </a:ext>
            </a:extLst>
          </p:cNvPr>
          <p:cNvSpPr/>
          <p:nvPr/>
        </p:nvSpPr>
        <p:spPr>
          <a:xfrm>
            <a:off x="5857781" y="1510077"/>
            <a:ext cx="1940942" cy="905774"/>
          </a:xfrm>
          <a:prstGeom prst="rect">
            <a:avLst/>
          </a:prstGeom>
          <a:ln>
            <a:solidFill>
              <a:srgbClr val="00B0F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/>
              <a:t>Datastore indexer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BB2FA7B-3A74-C942-C07D-4F7F977E0FCF}"/>
              </a:ext>
            </a:extLst>
          </p:cNvPr>
          <p:cNvCxnSpPr>
            <a:cxnSpLocks/>
          </p:cNvCxnSpPr>
          <p:nvPr/>
        </p:nvCxnSpPr>
        <p:spPr>
          <a:xfrm>
            <a:off x="7813959" y="1962297"/>
            <a:ext cx="626854" cy="8626"/>
          </a:xfrm>
          <a:prstGeom prst="straightConnector1">
            <a:avLst/>
          </a:prstGeom>
          <a:ln w="57150">
            <a:solidFill>
              <a:srgbClr val="00B0F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BD5D7689-13F3-C937-D6AF-DC3A9756E1D2}"/>
              </a:ext>
            </a:extLst>
          </p:cNvPr>
          <p:cNvSpPr/>
          <p:nvPr/>
        </p:nvSpPr>
        <p:spPr>
          <a:xfrm>
            <a:off x="8439482" y="3090942"/>
            <a:ext cx="1940942" cy="905774"/>
          </a:xfrm>
          <a:prstGeom prst="rect">
            <a:avLst/>
          </a:prstGeom>
          <a:ln>
            <a:solidFill>
              <a:srgbClr val="00B0F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cs typeface="Calibri"/>
              </a:rPr>
              <a:t>Datastore indexer</a:t>
            </a:r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07B32AB-BFE7-5E4B-9307-90B73FBE0E23}"/>
              </a:ext>
            </a:extLst>
          </p:cNvPr>
          <p:cNvCxnSpPr>
            <a:cxnSpLocks/>
          </p:cNvCxnSpPr>
          <p:nvPr/>
        </p:nvCxnSpPr>
        <p:spPr>
          <a:xfrm flipH="1" flipV="1">
            <a:off x="9409746" y="2441590"/>
            <a:ext cx="4176" cy="646217"/>
          </a:xfrm>
          <a:prstGeom prst="straightConnector1">
            <a:avLst/>
          </a:prstGeom>
          <a:ln w="57150">
            <a:solidFill>
              <a:srgbClr val="00B0F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ylinder 13">
            <a:extLst>
              <a:ext uri="{FF2B5EF4-FFF2-40B4-BE49-F238E27FC236}">
                <a16:creationId xmlns:a16="http://schemas.microsoft.com/office/drawing/2014/main" id="{33F6BAB2-DBFC-2D8E-2330-23A664C94F44}"/>
              </a:ext>
            </a:extLst>
          </p:cNvPr>
          <p:cNvSpPr/>
          <p:nvPr/>
        </p:nvSpPr>
        <p:spPr>
          <a:xfrm>
            <a:off x="8697809" y="4597144"/>
            <a:ext cx="1423357" cy="805132"/>
          </a:xfrm>
          <a:prstGeom prst="can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2C823D9-1ED2-49D9-F23E-C7BB50723AC6}"/>
              </a:ext>
            </a:extLst>
          </p:cNvPr>
          <p:cNvSpPr txBox="1"/>
          <p:nvPr/>
        </p:nvSpPr>
        <p:spPr>
          <a:xfrm>
            <a:off x="8892866" y="4755605"/>
            <a:ext cx="132378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Known sources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7715285-491B-DDFC-CB7F-5507B83E8881}"/>
              </a:ext>
            </a:extLst>
          </p:cNvPr>
          <p:cNvCxnSpPr>
            <a:cxnSpLocks/>
          </p:cNvCxnSpPr>
          <p:nvPr/>
        </p:nvCxnSpPr>
        <p:spPr>
          <a:xfrm flipH="1" flipV="1">
            <a:off x="9409745" y="3953683"/>
            <a:ext cx="4176" cy="646217"/>
          </a:xfrm>
          <a:prstGeom prst="straightConnector1">
            <a:avLst/>
          </a:prstGeom>
          <a:ln w="57150">
            <a:solidFill>
              <a:srgbClr val="00B0F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54">
            <a:extLst>
              <a:ext uri="{FF2B5EF4-FFF2-40B4-BE49-F238E27FC236}">
                <a16:creationId xmlns:a16="http://schemas.microsoft.com/office/drawing/2014/main" id="{19B053B8-41BE-2965-D4F1-049CEDFBC6C3}"/>
              </a:ext>
            </a:extLst>
          </p:cNvPr>
          <p:cNvSpPr/>
          <p:nvPr/>
        </p:nvSpPr>
        <p:spPr>
          <a:xfrm>
            <a:off x="8131873" y="1307672"/>
            <a:ext cx="2571974" cy="4787210"/>
          </a:xfrm>
          <a:prstGeom prst="rect">
            <a:avLst/>
          </a:prstGeom>
          <a:noFill/>
          <a:ln>
            <a:solidFill>
              <a:srgbClr val="00B0F0"/>
            </a:solidFill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3259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53AE3-B02A-9ECF-CEEA-22CDFB8FE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640080"/>
            <a:ext cx="10789920" cy="365760"/>
          </a:xfrm>
        </p:spPr>
        <p:txBody>
          <a:bodyPr wrap="none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/>
              <a:t>Model inferencing favors the data estate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367B7722-E7B2-FA8B-BD77-F19BF15F88BF}"/>
              </a:ext>
            </a:extLst>
          </p:cNvPr>
          <p:cNvSpPr/>
          <p:nvPr/>
        </p:nvSpPr>
        <p:spPr>
          <a:xfrm>
            <a:off x="2219219" y="2613928"/>
            <a:ext cx="663504" cy="62542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FF2296A-2480-11BF-11CC-F7B69F3DD60F}"/>
              </a:ext>
            </a:extLst>
          </p:cNvPr>
          <p:cNvSpPr/>
          <p:nvPr/>
        </p:nvSpPr>
        <p:spPr>
          <a:xfrm>
            <a:off x="5931231" y="1960276"/>
            <a:ext cx="2143539" cy="1932730"/>
          </a:xfrm>
          <a:prstGeom prst="ellipse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0B74A7-09F4-4267-BA2F-17318099AC2C}"/>
              </a:ext>
            </a:extLst>
          </p:cNvPr>
          <p:cNvSpPr txBox="1"/>
          <p:nvPr/>
        </p:nvSpPr>
        <p:spPr>
          <a:xfrm>
            <a:off x="1633331" y="3931359"/>
            <a:ext cx="3455504" cy="1754326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b="1"/>
              <a:t>Model Training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Highly specialized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Used by few </a:t>
            </a:r>
            <a:r>
              <a:rPr lang="en-US" b="1"/>
              <a:t>researchers/Data scientists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Compute-centric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BD0F93-F097-825D-DF9F-624EC27E6459}"/>
              </a:ext>
            </a:extLst>
          </p:cNvPr>
          <p:cNvSpPr txBox="1"/>
          <p:nvPr/>
        </p:nvSpPr>
        <p:spPr>
          <a:xfrm>
            <a:off x="5761383" y="3931359"/>
            <a:ext cx="3455504" cy="1477328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b="1"/>
              <a:t>Model Inferencing &amp; Use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More generalized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Used by most </a:t>
            </a:r>
            <a:r>
              <a:rPr lang="en-US" b="1" i="1"/>
              <a:t>users</a:t>
            </a:r>
            <a:endParaRPr lang="en-US" i="1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Runs where the data 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Needs easy-to-use tools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F0CB5A6-CF55-596A-5347-1E794B240C8F}"/>
              </a:ext>
            </a:extLst>
          </p:cNvPr>
          <p:cNvSpPr txBox="1"/>
          <p:nvPr/>
        </p:nvSpPr>
        <p:spPr>
          <a:xfrm>
            <a:off x="8199782" y="2782669"/>
            <a:ext cx="36841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10% vs 90%:  </a:t>
            </a:r>
            <a:br>
              <a:rPr lang="en-US" b="1"/>
            </a:br>
            <a:r>
              <a:rPr lang="en-US" b="1"/>
              <a:t>Inferencing will be 90% of TAM</a:t>
            </a:r>
          </a:p>
        </p:txBody>
      </p:sp>
    </p:spTree>
    <p:extLst>
      <p:ext uri="{BB962C8B-B14F-4D97-AF65-F5344CB8AC3E}">
        <p14:creationId xmlns:p14="http://schemas.microsoft.com/office/powerpoint/2010/main" val="6772108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E3C0D5-D6F9-411C-FD3F-590FF1A56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sz="3200" dirty="0"/>
              <a:t>How many of you get the </a:t>
            </a:r>
            <a:r>
              <a:rPr lang="en-US" sz="3200" b="1" i="1" dirty="0"/>
              <a:t>“Ai-Roll” </a:t>
            </a:r>
            <a:r>
              <a:rPr lang="en-US" sz="3200" dirty="0"/>
              <a:t>from your Storage Team?</a:t>
            </a:r>
          </a:p>
        </p:txBody>
      </p:sp>
      <p:pic>
        <p:nvPicPr>
          <p:cNvPr id="4" name="Picture 4" descr="AI Applications Today: Where Artificial Intelligence is Used | IT Chronicles">
            <a:extLst>
              <a:ext uri="{FF2B5EF4-FFF2-40B4-BE49-F238E27FC236}">
                <a16:creationId xmlns:a16="http://schemas.microsoft.com/office/drawing/2014/main" id="{55536E10-11BF-6719-3617-DAFB61C2F1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8144" y="2071663"/>
            <a:ext cx="4866830" cy="3245555"/>
          </a:xfrm>
          <a:prstGeom prst="roundRect">
            <a:avLst>
              <a:gd name="adj" fmla="val 2455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A51719B-D281-1FDA-A2BD-ADC235D9C008}"/>
              </a:ext>
            </a:extLst>
          </p:cNvPr>
          <p:cNvSpPr txBox="1"/>
          <p:nvPr/>
        </p:nvSpPr>
        <p:spPr>
          <a:xfrm>
            <a:off x="6490528" y="3496777"/>
            <a:ext cx="5487116" cy="107721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-US" sz="3200" i="1" dirty="0"/>
              <a:t>Is this really a priority?</a:t>
            </a:r>
          </a:p>
          <a:p>
            <a:pPr algn="ctr"/>
            <a:r>
              <a:rPr lang="en-US" sz="3200" i="1" dirty="0"/>
              <a:t>How is AI relevant to us?</a:t>
            </a:r>
          </a:p>
        </p:txBody>
      </p:sp>
      <p:pic>
        <p:nvPicPr>
          <p:cNvPr id="8" name="Picture 2" descr="Eye roll emoji.">
            <a:extLst>
              <a:ext uri="{FF2B5EF4-FFF2-40B4-BE49-F238E27FC236}">
                <a16:creationId xmlns:a16="http://schemas.microsoft.com/office/drawing/2014/main" id="{244EA83B-1BC8-C4BE-0CCB-E14EC5CA6118}"/>
              </a:ext>
            </a:extLst>
          </p:cNvPr>
          <p:cNvPicPr>
            <a:picLocks noChangeArrowheads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2" t="9211" r="18792" b="9211"/>
          <a:stretch/>
        </p:blipFill>
        <p:spPr bwMode="auto">
          <a:xfrm>
            <a:off x="5806397" y="2179576"/>
            <a:ext cx="1181648" cy="118164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Eye roll emoji.">
            <a:extLst>
              <a:ext uri="{FF2B5EF4-FFF2-40B4-BE49-F238E27FC236}">
                <a16:creationId xmlns:a16="http://schemas.microsoft.com/office/drawing/2014/main" id="{7AC56492-C083-E8AB-F0A2-D86D6EBB44CC}"/>
              </a:ext>
            </a:extLst>
          </p:cNvPr>
          <p:cNvPicPr>
            <a:picLocks noChangeArrowheads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2" t="9211" r="18792" b="9211"/>
          <a:stretch/>
        </p:blipFill>
        <p:spPr bwMode="auto">
          <a:xfrm>
            <a:off x="1852286" y="1893589"/>
            <a:ext cx="356147" cy="35614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 yellow face with white eyes and a black background&#10;&#10;Description automatically generated">
            <a:extLst>
              <a:ext uri="{FF2B5EF4-FFF2-40B4-BE49-F238E27FC236}">
                <a16:creationId xmlns:a16="http://schemas.microsoft.com/office/drawing/2014/main" id="{248CFF7F-DABF-2369-D49A-53E6B23A78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286" y="3469137"/>
            <a:ext cx="3048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1952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29130F-817A-2D2E-6379-33EF60EC5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b="1" dirty="0"/>
              <a:t>Preparing Data for AI</a:t>
            </a:r>
            <a:br>
              <a:rPr lang="en-US" sz="3200" dirty="0"/>
            </a:br>
            <a:r>
              <a:rPr lang="en-US" sz="3200" dirty="0"/>
              <a:t>The top Unstructured Data Business Challenge</a:t>
            </a:r>
          </a:p>
        </p:txBody>
      </p:sp>
      <p:pic>
        <p:nvPicPr>
          <p:cNvPr id="4" name="Picture 3" descr="Hands holding a blue and purple cover&#10;&#10;Description automatically generated">
            <a:extLst>
              <a:ext uri="{FF2B5EF4-FFF2-40B4-BE49-F238E27FC236}">
                <a16:creationId xmlns:a16="http://schemas.microsoft.com/office/drawing/2014/main" id="{137D6538-8B01-6F56-DFE9-3A62636EFA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460" y="1768843"/>
            <a:ext cx="3314950" cy="4305284"/>
          </a:xfrm>
          <a:prstGeom prst="roundRect">
            <a:avLst>
              <a:gd name="adj" fmla="val 2997"/>
            </a:avLst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46B625-A320-6621-79E1-286A1C4CC6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5845" y="1855442"/>
            <a:ext cx="4879917" cy="4132086"/>
          </a:xfrm>
          <a:prstGeom prst="roundRect">
            <a:avLst>
              <a:gd name="adj" fmla="val 805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2735B0F3-EBE0-B0F4-86A0-35A6CC9AC3C2}"/>
              </a:ext>
            </a:extLst>
          </p:cNvPr>
          <p:cNvSpPr/>
          <p:nvPr/>
        </p:nvSpPr>
        <p:spPr>
          <a:xfrm>
            <a:off x="5551137" y="2664627"/>
            <a:ext cx="2654188" cy="1162906"/>
          </a:xfrm>
          <a:prstGeom prst="ellipse">
            <a:avLst/>
          </a:prstGeom>
          <a:noFill/>
          <a:ln w="508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82597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BCE7E4-B8D7-CAB5-1317-11C9F83FC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sz="3200" b="1" dirty="0"/>
              <a:t>AI Needs Data…and Most of it is Unstructured!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9961AE-B4F0-0EC1-1CCB-9C63C72E5B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6821" y="1509522"/>
            <a:ext cx="5548546" cy="4605403"/>
          </a:xfrm>
          <a:prstGeom prst="roundRect">
            <a:avLst>
              <a:gd name="adj" fmla="val 1205"/>
            </a:avLst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C8782D2-7757-06E7-F69F-A8C33EC7AF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3042803"/>
            <a:ext cx="4578304" cy="1327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857589"/>
      </p:ext>
    </p:extLst>
  </p:cSld>
  <p:clrMapOvr>
    <a:masterClrMapping/>
  </p:clrMapOvr>
</p:sld>
</file>

<file path=ppt/theme/theme1.xml><?xml version="1.0" encoding="utf-8"?>
<a:theme xmlns:a="http://schemas.openxmlformats.org/drawingml/2006/main" name="Komprise2019">
  <a:themeElements>
    <a:clrScheme name="Custom 3">
      <a:dk1>
        <a:srgbClr val="262626"/>
      </a:dk1>
      <a:lt1>
        <a:srgbClr val="FFFFFF"/>
      </a:lt1>
      <a:dk2>
        <a:srgbClr val="999999"/>
      </a:dk2>
      <a:lt2>
        <a:srgbClr val="94A3AC"/>
      </a:lt2>
      <a:accent1>
        <a:srgbClr val="CCCCCC"/>
      </a:accent1>
      <a:accent2>
        <a:srgbClr val="9EC43B"/>
      </a:accent2>
      <a:accent3>
        <a:srgbClr val="5D2E89"/>
      </a:accent3>
      <a:accent4>
        <a:srgbClr val="F9A322"/>
      </a:accent4>
      <a:accent5>
        <a:srgbClr val="8CC2E2"/>
      </a:accent5>
      <a:accent6>
        <a:srgbClr val="D95869"/>
      </a:accent6>
      <a:hlink>
        <a:srgbClr val="0070C0"/>
      </a:hlink>
      <a:folHlink>
        <a:srgbClr val="954F72"/>
      </a:folHlink>
    </a:clrScheme>
    <a:fontScheme name="Komprise-Open Sans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Komprise2019" id="{8A6FDCF5-731E-4C20-A390-A2750045DED1}" vid="{890D0896-667D-4AA8-B64A-D03288E10BB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92c363c7-c5ca-4dd5-a05b-b7f42c3ca9dd">
      <UserInfo>
        <DisplayName>Bethany Thielen</DisplayName>
        <AccountId>164</AccountId>
        <AccountType/>
      </UserInfo>
    </SharedWithUsers>
    <lcf76f155ced4ddcb4097134ff3c332f xmlns="6d8b3427-e660-40ce-94ee-57a6e9b54989">
      <Terms xmlns="http://schemas.microsoft.com/office/infopath/2007/PartnerControls"/>
    </lcf76f155ced4ddcb4097134ff3c332f>
    <Comment xmlns="6d8b3427-e660-40ce-94ee-57a6e9b54989" xsi:nil="true"/>
    <Description xmlns="6d8b3427-e660-40ce-94ee-57a6e9b54989" xsi:nil="true"/>
    <TaxCatchAll xmlns="92c363c7-c5ca-4dd5-a05b-b7f42c3ca9dd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9D42F6306C5641BEA6BD0C97900F8F" ma:contentTypeVersion="21" ma:contentTypeDescription="Create a new document." ma:contentTypeScope="" ma:versionID="e76f315404a4a760be80629517652313">
  <xsd:schema xmlns:xsd="http://www.w3.org/2001/XMLSchema" xmlns:xs="http://www.w3.org/2001/XMLSchema" xmlns:p="http://schemas.microsoft.com/office/2006/metadata/properties" xmlns:ns2="6d8b3427-e660-40ce-94ee-57a6e9b54989" xmlns:ns3="92c363c7-c5ca-4dd5-a05b-b7f42c3ca9dd" targetNamespace="http://schemas.microsoft.com/office/2006/metadata/properties" ma:root="true" ma:fieldsID="abcc894712b767255088f0f133875548" ns2:_="" ns3:_="">
    <xsd:import namespace="6d8b3427-e660-40ce-94ee-57a6e9b54989"/>
    <xsd:import namespace="92c363c7-c5ca-4dd5-a05b-b7f42c3ca9d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Description" minOccurs="0"/>
                <xsd:element ref="ns2:Comment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8b3427-e660-40ce-94ee-57a6e9b5498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Description" ma:index="20" nillable="true" ma:displayName="Description" ma:description=" -Mercedes win with HPE&#10; -Meeting Maker update&#10; -Field Events update" ma:format="Dropdown" ma:internalName="Description">
      <xsd:simpleType>
        <xsd:restriction base="dms:Note">
          <xsd:maxLength value="255"/>
        </xsd:restriction>
      </xsd:simpleType>
    </xsd:element>
    <xsd:element name="Comment" ma:index="21" nillable="true" ma:displayName="Comment" ma:format="Dropdown" ma:internalName="Comment">
      <xsd:simpleType>
        <xsd:restriction base="dms:Text">
          <xsd:maxLength value="25"/>
        </xsd:restriction>
      </xsd:simpleType>
    </xsd:element>
    <xsd:element name="MediaLengthInSeconds" ma:index="22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ddf20459-2106-4605-aa3c-12b8c15d6e1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2c363c7-c5ca-4dd5-a05b-b7f42c3ca9dd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f023e100-4b0f-4026-b976-ff0f5135e390}" ma:internalName="TaxCatchAll" ma:showField="CatchAllData" ma:web="92c363c7-c5ca-4dd5-a05b-b7f42c3ca9d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EC7FE20-58DE-47C6-95C5-FFF844F8F33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81FBE7F-0EB7-4A28-93CA-0EF70074FC89}">
  <ds:schemaRefs>
    <ds:schemaRef ds:uri="http://www.w3.org/XML/1998/namespace"/>
    <ds:schemaRef ds:uri="http://purl.org/dc/terms/"/>
    <ds:schemaRef ds:uri="6d8b3427-e660-40ce-94ee-57a6e9b54989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documentManagement/types"/>
    <ds:schemaRef ds:uri="http://schemas.openxmlformats.org/package/2006/metadata/core-properties"/>
    <ds:schemaRef ds:uri="92c363c7-c5ca-4dd5-a05b-b7f42c3ca9dd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927B5D81-523D-4638-B27C-56479EB61A1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d8b3427-e660-40ce-94ee-57a6e9b54989"/>
    <ds:schemaRef ds:uri="92c363c7-c5ca-4dd5-a05b-b7f42c3ca9d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72180</TotalTime>
  <Words>449</Words>
  <Application>Microsoft Office PowerPoint</Application>
  <PresentationFormat>Widescreen</PresentationFormat>
  <Paragraphs>68</Paragraphs>
  <Slides>11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Komprise2019</vt:lpstr>
      <vt:lpstr>GenAI needs data management more than faster storage</vt:lpstr>
      <vt:lpstr>PowerPoint Presentation</vt:lpstr>
      <vt:lpstr>Komprise systematically finds, feeds data to rag: Azure ai demo</vt:lpstr>
      <vt:lpstr>Example: creating azure OpenAI chatbot to augment w/ latest corporate data</vt:lpstr>
      <vt:lpstr>SDW: Enrich data for OpenAI prompt grounding</vt:lpstr>
      <vt:lpstr>Model inferencing favors the data estate</vt:lpstr>
      <vt:lpstr>How many of you get the “Ai-Roll” from your Storage Team?</vt:lpstr>
      <vt:lpstr>Preparing Data for AI The top Unstructured Data Business Challenge</vt:lpstr>
      <vt:lpstr>AI Needs Data…and Most of it is Unstructured!</vt:lpstr>
      <vt:lpstr>Why Your Storage Team Should Care About AI?</vt:lpstr>
      <vt:lpstr>Duquesne Results: 100x improvement in searches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Travis Taylor</dc:creator>
  <cp:lastModifiedBy>Krishna Subramanian</cp:lastModifiedBy>
  <cp:revision>402</cp:revision>
  <dcterms:created xsi:type="dcterms:W3CDTF">2019-03-04T23:31:29Z</dcterms:created>
  <dcterms:modified xsi:type="dcterms:W3CDTF">2024-12-17T18:05:49Z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0x010100389D42F6306C5641BEA6BD0C97900F8F</vt:lpwstr>
  </property>
  <property fmtid="{D5CDD505-2E9C-101B-9397-08002B2CF9AE}" pid="3" name="MediaServiceImageTags">
    <vt:lpwstr/>
  </property>
</Properties>
</file>